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Lst>
  <p:sldSz cy="7560000" cx="10692000"/>
  <p:notesSz cx="7560000" cy="10692000"/>
  <p:embeddedFontLst>
    <p:embeddedFont>
      <p:font typeface="Roboto"/>
      <p:regular r:id="rId14"/>
      <p:bold r:id="rId15"/>
      <p:italic r:id="rId16"/>
      <p:boldItalic r:id="rId17"/>
    </p:embeddedFont>
    <p:embeddedFont>
      <p:font typeface="Merriweather"/>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DF3D7D9-1B0A-4049-A806-22F1E1907833}">
  <a:tblStyle styleId="{6DF3D7D9-1B0A-4049-A806-22F1E190783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Merriweather-italic.fntdata"/><Relationship Id="rId21" Type="http://schemas.openxmlformats.org/officeDocument/2006/relationships/font" Target="fonts/Merriweather-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19" Type="http://schemas.openxmlformats.org/officeDocument/2006/relationships/font" Target="fonts/Merriweather-bold.fntdata"/><Relationship Id="rId18" Type="http://schemas.openxmlformats.org/officeDocument/2006/relationships/font" Target="fonts/Merriweathe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8efc6be254_0_1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9" name="Google Shape;109;g8efc6be254_0_123: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8efc6be254_0_1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g8efc6be254_0_131: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8efc6be254_0_1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6" name="Google Shape;126;g8efc6be254_0_136: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8efc6be254_0_1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7" name="Google Shape;147;g8efc6be254_0_155: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8efc6be254_0_1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4" name="Google Shape;164;g8efc6be254_0_170: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8efc6be254_0_1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2" name="Google Shape;172;g8efc6be254_0_176: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8efc6be254_0_18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9" name="Google Shape;179;g8efc6be254_0_181: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64478" y="1094388"/>
            <a:ext cx="9963000" cy="3016800"/>
          </a:xfrm>
          <a:prstGeom prst="rect">
            <a:avLst/>
          </a:prstGeom>
        </p:spPr>
        <p:txBody>
          <a:bodyPr anchorCtr="0" anchor="b" bIns="116050" lIns="116050" spcFirstLastPara="1" rIns="116050" wrap="square" tIns="116050">
            <a:no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p:txBody>
      </p:sp>
      <p:sp>
        <p:nvSpPr>
          <p:cNvPr id="11" name="Google Shape;11;p2"/>
          <p:cNvSpPr txBox="1"/>
          <p:nvPr>
            <p:ph idx="1" type="subTitle"/>
          </p:nvPr>
        </p:nvSpPr>
        <p:spPr>
          <a:xfrm>
            <a:off x="364468" y="4165643"/>
            <a:ext cx="9963000" cy="1164900"/>
          </a:xfrm>
          <a:prstGeom prst="rect">
            <a:avLst/>
          </a:prstGeom>
        </p:spPr>
        <p:txBody>
          <a:bodyPr anchorCtr="0" anchor="t" bIns="116050" lIns="116050" spcFirstLastPara="1" rIns="116050" wrap="square" tIns="11605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2" name="Google Shape;12;p2"/>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64468" y="1625801"/>
            <a:ext cx="9963000" cy="2886000"/>
          </a:xfrm>
          <a:prstGeom prst="rect">
            <a:avLst/>
          </a:prstGeom>
        </p:spPr>
        <p:txBody>
          <a:bodyPr anchorCtr="0" anchor="b" bIns="116050" lIns="116050" spcFirstLastPara="1" rIns="116050" wrap="square" tIns="116050">
            <a:noAutofit/>
          </a:bodyPr>
          <a:lstStyle>
            <a:lvl1pPr lvl="0" algn="ctr">
              <a:spcBef>
                <a:spcPts val="0"/>
              </a:spcBef>
              <a:spcAft>
                <a:spcPts val="0"/>
              </a:spcAft>
              <a:buSzPts val="15200"/>
              <a:buNone/>
              <a:defRPr sz="15200"/>
            </a:lvl1pPr>
            <a:lvl2pPr lvl="1" algn="ctr">
              <a:spcBef>
                <a:spcPts val="0"/>
              </a:spcBef>
              <a:spcAft>
                <a:spcPts val="0"/>
              </a:spcAft>
              <a:buSzPts val="15200"/>
              <a:buNone/>
              <a:defRPr sz="15200"/>
            </a:lvl2pPr>
            <a:lvl3pPr lvl="2" algn="ctr">
              <a:spcBef>
                <a:spcPts val="0"/>
              </a:spcBef>
              <a:spcAft>
                <a:spcPts val="0"/>
              </a:spcAft>
              <a:buSzPts val="15200"/>
              <a:buNone/>
              <a:defRPr sz="15200"/>
            </a:lvl3pPr>
            <a:lvl4pPr lvl="3" algn="ctr">
              <a:spcBef>
                <a:spcPts val="0"/>
              </a:spcBef>
              <a:spcAft>
                <a:spcPts val="0"/>
              </a:spcAft>
              <a:buSzPts val="15200"/>
              <a:buNone/>
              <a:defRPr sz="15200"/>
            </a:lvl4pPr>
            <a:lvl5pPr lvl="4" algn="ctr">
              <a:spcBef>
                <a:spcPts val="0"/>
              </a:spcBef>
              <a:spcAft>
                <a:spcPts val="0"/>
              </a:spcAft>
              <a:buSzPts val="15200"/>
              <a:buNone/>
              <a:defRPr sz="15200"/>
            </a:lvl5pPr>
            <a:lvl6pPr lvl="5" algn="ctr">
              <a:spcBef>
                <a:spcPts val="0"/>
              </a:spcBef>
              <a:spcAft>
                <a:spcPts val="0"/>
              </a:spcAft>
              <a:buSzPts val="15200"/>
              <a:buNone/>
              <a:defRPr sz="15200"/>
            </a:lvl6pPr>
            <a:lvl7pPr lvl="6" algn="ctr">
              <a:spcBef>
                <a:spcPts val="0"/>
              </a:spcBef>
              <a:spcAft>
                <a:spcPts val="0"/>
              </a:spcAft>
              <a:buSzPts val="15200"/>
              <a:buNone/>
              <a:defRPr sz="15200"/>
            </a:lvl7pPr>
            <a:lvl8pPr lvl="7" algn="ctr">
              <a:spcBef>
                <a:spcPts val="0"/>
              </a:spcBef>
              <a:spcAft>
                <a:spcPts val="0"/>
              </a:spcAft>
              <a:buSzPts val="15200"/>
              <a:buNone/>
              <a:defRPr sz="15200"/>
            </a:lvl8pPr>
            <a:lvl9pPr lvl="8" algn="ctr">
              <a:spcBef>
                <a:spcPts val="0"/>
              </a:spcBef>
              <a:spcAft>
                <a:spcPts val="0"/>
              </a:spcAft>
              <a:buSzPts val="15200"/>
              <a:buNone/>
              <a:defRPr sz="15200"/>
            </a:lvl9pPr>
          </a:lstStyle>
          <a:p>
            <a:r>
              <a:t>xx%</a:t>
            </a:r>
          </a:p>
        </p:txBody>
      </p:sp>
      <p:sp>
        <p:nvSpPr>
          <p:cNvPr id="46" name="Google Shape;46;p11"/>
          <p:cNvSpPr txBox="1"/>
          <p:nvPr>
            <p:ph idx="1" type="body"/>
          </p:nvPr>
        </p:nvSpPr>
        <p:spPr>
          <a:xfrm>
            <a:off x="364468" y="4633192"/>
            <a:ext cx="9963000" cy="1911900"/>
          </a:xfrm>
          <a:prstGeom prst="rect">
            <a:avLst/>
          </a:prstGeom>
        </p:spPr>
        <p:txBody>
          <a:bodyPr anchorCtr="0" anchor="t" bIns="116050" lIns="116050" spcFirstLastPara="1" rIns="116050" wrap="square" tIns="116050">
            <a:noAutofit/>
          </a:bodyPr>
          <a:lstStyle>
            <a:lvl1pPr indent="-374650" lvl="0" marL="457200" algn="ctr">
              <a:spcBef>
                <a:spcPts val="0"/>
              </a:spcBef>
              <a:spcAft>
                <a:spcPts val="0"/>
              </a:spcAft>
              <a:buSzPts val="2300"/>
              <a:buChar char="●"/>
              <a:defRPr/>
            </a:lvl1pPr>
            <a:lvl2pPr indent="-342900" lvl="1" marL="914400" algn="ctr">
              <a:spcBef>
                <a:spcPts val="2000"/>
              </a:spcBef>
              <a:spcAft>
                <a:spcPts val="0"/>
              </a:spcAft>
              <a:buSzPts val="1800"/>
              <a:buChar char="○"/>
              <a:defRPr/>
            </a:lvl2pPr>
            <a:lvl3pPr indent="-342900" lvl="2" marL="1371600" algn="ctr">
              <a:spcBef>
                <a:spcPts val="2000"/>
              </a:spcBef>
              <a:spcAft>
                <a:spcPts val="0"/>
              </a:spcAft>
              <a:buSzPts val="1800"/>
              <a:buChar char="■"/>
              <a:defRPr/>
            </a:lvl3pPr>
            <a:lvl4pPr indent="-342900" lvl="3" marL="1828800" algn="ctr">
              <a:spcBef>
                <a:spcPts val="2000"/>
              </a:spcBef>
              <a:spcAft>
                <a:spcPts val="0"/>
              </a:spcAft>
              <a:buSzPts val="1800"/>
              <a:buChar char="●"/>
              <a:defRPr/>
            </a:lvl4pPr>
            <a:lvl5pPr indent="-342900" lvl="4" marL="2286000" algn="ctr">
              <a:spcBef>
                <a:spcPts val="2000"/>
              </a:spcBef>
              <a:spcAft>
                <a:spcPts val="0"/>
              </a:spcAft>
              <a:buSzPts val="1800"/>
              <a:buChar char="○"/>
              <a:defRPr/>
            </a:lvl5pPr>
            <a:lvl6pPr indent="-342900" lvl="5" marL="2743200" algn="ctr">
              <a:spcBef>
                <a:spcPts val="2000"/>
              </a:spcBef>
              <a:spcAft>
                <a:spcPts val="0"/>
              </a:spcAft>
              <a:buSzPts val="1800"/>
              <a:buChar char="■"/>
              <a:defRPr/>
            </a:lvl6pPr>
            <a:lvl7pPr indent="-342900" lvl="6" marL="3200400" algn="ctr">
              <a:spcBef>
                <a:spcPts val="2000"/>
              </a:spcBef>
              <a:spcAft>
                <a:spcPts val="0"/>
              </a:spcAft>
              <a:buSzPts val="1800"/>
              <a:buChar char="●"/>
              <a:defRPr/>
            </a:lvl7pPr>
            <a:lvl8pPr indent="-342900" lvl="7" marL="3657600" algn="ctr">
              <a:spcBef>
                <a:spcPts val="2000"/>
              </a:spcBef>
              <a:spcAft>
                <a:spcPts val="0"/>
              </a:spcAft>
              <a:buSzPts val="1800"/>
              <a:buChar char="○"/>
              <a:defRPr/>
            </a:lvl8pPr>
            <a:lvl9pPr indent="-342900" lvl="8" marL="4114800" algn="ctr">
              <a:spcBef>
                <a:spcPts val="2000"/>
              </a:spcBef>
              <a:spcAft>
                <a:spcPts val="2000"/>
              </a:spcAft>
              <a:buSzPts val="1800"/>
              <a:buChar char="■"/>
              <a:defRPr/>
            </a:lvl9pPr>
          </a:lstStyle>
          <a:p/>
        </p:txBody>
      </p:sp>
      <p:sp>
        <p:nvSpPr>
          <p:cNvPr id="47" name="Google Shape;47;p11"/>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0667D"/>
        </a:solidFill>
      </p:bgPr>
    </p:bg>
    <p:spTree>
      <p:nvGrpSpPr>
        <p:cNvPr id="55" name="Shape 55"/>
        <p:cNvGrpSpPr/>
        <p:nvPr/>
      </p:nvGrpSpPr>
      <p:grpSpPr>
        <a:xfrm>
          <a:off x="0" y="0"/>
          <a:ext cx="0" cy="0"/>
          <a:chOff x="0" y="0"/>
          <a:chExt cx="0" cy="0"/>
        </a:xfrm>
      </p:grpSpPr>
      <p:sp>
        <p:nvSpPr>
          <p:cNvPr id="56" name="Google Shape;56;p14"/>
          <p:cNvSpPr/>
          <p:nvPr/>
        </p:nvSpPr>
        <p:spPr>
          <a:xfrm>
            <a:off x="-153" y="0"/>
            <a:ext cx="10692372" cy="6565044"/>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57" name="Google Shape;57;p14"/>
          <p:cNvSpPr txBox="1"/>
          <p:nvPr>
            <p:ph type="ctrTitle"/>
          </p:nvPr>
        </p:nvSpPr>
        <p:spPr>
          <a:xfrm>
            <a:off x="364468" y="793296"/>
            <a:ext cx="9963000" cy="18849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SzPts val="4600"/>
              <a:buNone/>
              <a:defRPr sz="4600"/>
            </a:lvl1pPr>
            <a:lvl2pPr lvl="1" rtl="0" algn="l">
              <a:lnSpc>
                <a:spcPct val="100000"/>
              </a:lnSpc>
              <a:spcBef>
                <a:spcPts val="0"/>
              </a:spcBef>
              <a:spcAft>
                <a:spcPts val="0"/>
              </a:spcAft>
              <a:buSzPts val="4600"/>
              <a:buNone/>
              <a:defRPr sz="4600"/>
            </a:lvl2pPr>
            <a:lvl3pPr lvl="2" rtl="0" algn="l">
              <a:lnSpc>
                <a:spcPct val="100000"/>
              </a:lnSpc>
              <a:spcBef>
                <a:spcPts val="0"/>
              </a:spcBef>
              <a:spcAft>
                <a:spcPts val="0"/>
              </a:spcAft>
              <a:buSzPts val="4600"/>
              <a:buNone/>
              <a:defRPr sz="4600"/>
            </a:lvl3pPr>
            <a:lvl4pPr lvl="3" rtl="0" algn="l">
              <a:lnSpc>
                <a:spcPct val="100000"/>
              </a:lnSpc>
              <a:spcBef>
                <a:spcPts val="0"/>
              </a:spcBef>
              <a:spcAft>
                <a:spcPts val="0"/>
              </a:spcAft>
              <a:buSzPts val="4600"/>
              <a:buNone/>
              <a:defRPr sz="4600"/>
            </a:lvl4pPr>
            <a:lvl5pPr lvl="4" rtl="0" algn="l">
              <a:lnSpc>
                <a:spcPct val="100000"/>
              </a:lnSpc>
              <a:spcBef>
                <a:spcPts val="0"/>
              </a:spcBef>
              <a:spcAft>
                <a:spcPts val="0"/>
              </a:spcAft>
              <a:buSzPts val="4600"/>
              <a:buNone/>
              <a:defRPr sz="4600"/>
            </a:lvl5pPr>
            <a:lvl6pPr lvl="5" rtl="0" algn="l">
              <a:lnSpc>
                <a:spcPct val="100000"/>
              </a:lnSpc>
              <a:spcBef>
                <a:spcPts val="0"/>
              </a:spcBef>
              <a:spcAft>
                <a:spcPts val="0"/>
              </a:spcAft>
              <a:buSzPts val="4600"/>
              <a:buNone/>
              <a:defRPr sz="4600"/>
            </a:lvl6pPr>
            <a:lvl7pPr lvl="6" rtl="0" algn="l">
              <a:lnSpc>
                <a:spcPct val="100000"/>
              </a:lnSpc>
              <a:spcBef>
                <a:spcPts val="0"/>
              </a:spcBef>
              <a:spcAft>
                <a:spcPts val="0"/>
              </a:spcAft>
              <a:buSzPts val="4600"/>
              <a:buNone/>
              <a:defRPr sz="4600"/>
            </a:lvl7pPr>
            <a:lvl8pPr lvl="7" rtl="0" algn="l">
              <a:lnSpc>
                <a:spcPct val="100000"/>
              </a:lnSpc>
              <a:spcBef>
                <a:spcPts val="0"/>
              </a:spcBef>
              <a:spcAft>
                <a:spcPts val="0"/>
              </a:spcAft>
              <a:buSzPts val="4600"/>
              <a:buNone/>
              <a:defRPr sz="4600"/>
            </a:lvl8pPr>
            <a:lvl9pPr lvl="8" rtl="0" algn="l">
              <a:lnSpc>
                <a:spcPct val="100000"/>
              </a:lnSpc>
              <a:spcBef>
                <a:spcPts val="0"/>
              </a:spcBef>
              <a:spcAft>
                <a:spcPts val="0"/>
              </a:spcAft>
              <a:buSzPts val="4600"/>
              <a:buNone/>
              <a:defRPr sz="4600"/>
            </a:lvl9pPr>
          </a:lstStyle>
          <a:p/>
        </p:txBody>
      </p:sp>
      <p:sp>
        <p:nvSpPr>
          <p:cNvPr id="58" name="Google Shape;58;p14"/>
          <p:cNvSpPr txBox="1"/>
          <p:nvPr>
            <p:ph idx="1" type="subTitle"/>
          </p:nvPr>
        </p:nvSpPr>
        <p:spPr>
          <a:xfrm>
            <a:off x="364468" y="2761139"/>
            <a:ext cx="4960800" cy="10851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lt2"/>
              </a:buClr>
              <a:buSzPts val="2000"/>
              <a:buNone/>
              <a:defRPr sz="2000">
                <a:solidFill>
                  <a:schemeClr val="lt2"/>
                </a:solidFill>
              </a:defRPr>
            </a:lvl1pPr>
            <a:lvl2pPr lvl="1" rtl="0" algn="l">
              <a:lnSpc>
                <a:spcPct val="100000"/>
              </a:lnSpc>
              <a:spcBef>
                <a:spcPts val="0"/>
              </a:spcBef>
              <a:spcAft>
                <a:spcPts val="0"/>
              </a:spcAft>
              <a:buClr>
                <a:schemeClr val="lt2"/>
              </a:buClr>
              <a:buSzPts val="2000"/>
              <a:buNone/>
              <a:defRPr sz="2000">
                <a:solidFill>
                  <a:schemeClr val="lt2"/>
                </a:solidFill>
              </a:defRPr>
            </a:lvl2pPr>
            <a:lvl3pPr lvl="2" rtl="0" algn="l">
              <a:lnSpc>
                <a:spcPct val="100000"/>
              </a:lnSpc>
              <a:spcBef>
                <a:spcPts val="0"/>
              </a:spcBef>
              <a:spcAft>
                <a:spcPts val="0"/>
              </a:spcAft>
              <a:buClr>
                <a:schemeClr val="lt2"/>
              </a:buClr>
              <a:buSzPts val="2000"/>
              <a:buNone/>
              <a:defRPr sz="2000">
                <a:solidFill>
                  <a:schemeClr val="lt2"/>
                </a:solidFill>
              </a:defRPr>
            </a:lvl3pPr>
            <a:lvl4pPr lvl="3" rtl="0" algn="l">
              <a:lnSpc>
                <a:spcPct val="100000"/>
              </a:lnSpc>
              <a:spcBef>
                <a:spcPts val="0"/>
              </a:spcBef>
              <a:spcAft>
                <a:spcPts val="0"/>
              </a:spcAft>
              <a:buClr>
                <a:schemeClr val="lt2"/>
              </a:buClr>
              <a:buSzPts val="2000"/>
              <a:buNone/>
              <a:defRPr sz="2000">
                <a:solidFill>
                  <a:schemeClr val="lt2"/>
                </a:solidFill>
              </a:defRPr>
            </a:lvl4pPr>
            <a:lvl5pPr lvl="4" rtl="0" algn="l">
              <a:lnSpc>
                <a:spcPct val="100000"/>
              </a:lnSpc>
              <a:spcBef>
                <a:spcPts val="0"/>
              </a:spcBef>
              <a:spcAft>
                <a:spcPts val="0"/>
              </a:spcAft>
              <a:buClr>
                <a:schemeClr val="lt2"/>
              </a:buClr>
              <a:buSzPts val="2000"/>
              <a:buNone/>
              <a:defRPr sz="2000">
                <a:solidFill>
                  <a:schemeClr val="lt2"/>
                </a:solidFill>
              </a:defRPr>
            </a:lvl5pPr>
            <a:lvl6pPr lvl="5" rtl="0" algn="l">
              <a:lnSpc>
                <a:spcPct val="100000"/>
              </a:lnSpc>
              <a:spcBef>
                <a:spcPts val="0"/>
              </a:spcBef>
              <a:spcAft>
                <a:spcPts val="0"/>
              </a:spcAft>
              <a:buClr>
                <a:schemeClr val="lt2"/>
              </a:buClr>
              <a:buSzPts val="2000"/>
              <a:buNone/>
              <a:defRPr sz="2000">
                <a:solidFill>
                  <a:schemeClr val="lt2"/>
                </a:solidFill>
              </a:defRPr>
            </a:lvl6pPr>
            <a:lvl7pPr lvl="6" rtl="0" algn="l">
              <a:lnSpc>
                <a:spcPct val="100000"/>
              </a:lnSpc>
              <a:spcBef>
                <a:spcPts val="0"/>
              </a:spcBef>
              <a:spcAft>
                <a:spcPts val="0"/>
              </a:spcAft>
              <a:buClr>
                <a:schemeClr val="lt2"/>
              </a:buClr>
              <a:buSzPts val="2000"/>
              <a:buNone/>
              <a:defRPr sz="2000">
                <a:solidFill>
                  <a:schemeClr val="lt2"/>
                </a:solidFill>
              </a:defRPr>
            </a:lvl7pPr>
            <a:lvl8pPr lvl="7" rtl="0" algn="l">
              <a:lnSpc>
                <a:spcPct val="100000"/>
              </a:lnSpc>
              <a:spcBef>
                <a:spcPts val="0"/>
              </a:spcBef>
              <a:spcAft>
                <a:spcPts val="0"/>
              </a:spcAft>
              <a:buClr>
                <a:schemeClr val="lt2"/>
              </a:buClr>
              <a:buSzPts val="2000"/>
              <a:buNone/>
              <a:defRPr sz="2000">
                <a:solidFill>
                  <a:schemeClr val="lt2"/>
                </a:solidFill>
              </a:defRPr>
            </a:lvl8pPr>
            <a:lvl9pPr lvl="8" rtl="0" algn="l">
              <a:lnSpc>
                <a:spcPct val="100000"/>
              </a:lnSpc>
              <a:spcBef>
                <a:spcPts val="0"/>
              </a:spcBef>
              <a:spcAft>
                <a:spcPts val="0"/>
              </a:spcAft>
              <a:buClr>
                <a:schemeClr val="lt2"/>
              </a:buClr>
              <a:buSzPts val="2000"/>
              <a:buNone/>
              <a:defRPr sz="2000">
                <a:solidFill>
                  <a:schemeClr val="lt2"/>
                </a:solidFill>
              </a:defRPr>
            </a:lvl9pPr>
          </a:lstStyle>
          <a:p/>
        </p:txBody>
      </p:sp>
      <p:sp>
        <p:nvSpPr>
          <p:cNvPr id="59" name="Google Shape;59;p14"/>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15"/>
          <p:cNvSpPr/>
          <p:nvPr/>
        </p:nvSpPr>
        <p:spPr>
          <a:xfrm>
            <a:off x="0" y="0"/>
            <a:ext cx="10692000" cy="1877100"/>
          </a:xfrm>
          <a:prstGeom prst="rect">
            <a:avLst/>
          </a:prstGeom>
          <a:solidFill>
            <a:schemeClr val="dk1"/>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5"/>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lt1"/>
              </a:buClr>
              <a:buSzPts val="3600"/>
              <a:buNone/>
              <a:defRPr>
                <a:solidFill>
                  <a:schemeClr val="lt1"/>
                </a:solidFill>
              </a:defRPr>
            </a:lvl1pPr>
            <a:lvl2pPr lvl="1" rtl="0" algn="l">
              <a:lnSpc>
                <a:spcPct val="100000"/>
              </a:lnSpc>
              <a:spcBef>
                <a:spcPts val="0"/>
              </a:spcBef>
              <a:spcAft>
                <a:spcPts val="0"/>
              </a:spcAft>
              <a:buClr>
                <a:schemeClr val="lt1"/>
              </a:buClr>
              <a:buSzPts val="3600"/>
              <a:buNone/>
              <a:defRPr>
                <a:solidFill>
                  <a:schemeClr val="lt1"/>
                </a:solidFill>
              </a:defRPr>
            </a:lvl2pPr>
            <a:lvl3pPr lvl="2" rtl="0" algn="l">
              <a:lnSpc>
                <a:spcPct val="100000"/>
              </a:lnSpc>
              <a:spcBef>
                <a:spcPts val="0"/>
              </a:spcBef>
              <a:spcAft>
                <a:spcPts val="0"/>
              </a:spcAft>
              <a:buClr>
                <a:schemeClr val="lt1"/>
              </a:buClr>
              <a:buSzPts val="3600"/>
              <a:buNone/>
              <a:defRPr>
                <a:solidFill>
                  <a:schemeClr val="lt1"/>
                </a:solidFill>
              </a:defRPr>
            </a:lvl3pPr>
            <a:lvl4pPr lvl="3" rtl="0" algn="l">
              <a:lnSpc>
                <a:spcPct val="100000"/>
              </a:lnSpc>
              <a:spcBef>
                <a:spcPts val="0"/>
              </a:spcBef>
              <a:spcAft>
                <a:spcPts val="0"/>
              </a:spcAft>
              <a:buClr>
                <a:schemeClr val="lt1"/>
              </a:buClr>
              <a:buSzPts val="3600"/>
              <a:buNone/>
              <a:defRPr>
                <a:solidFill>
                  <a:schemeClr val="lt1"/>
                </a:solidFill>
              </a:defRPr>
            </a:lvl4pPr>
            <a:lvl5pPr lvl="4" rtl="0" algn="l">
              <a:lnSpc>
                <a:spcPct val="100000"/>
              </a:lnSpc>
              <a:spcBef>
                <a:spcPts val="0"/>
              </a:spcBef>
              <a:spcAft>
                <a:spcPts val="0"/>
              </a:spcAft>
              <a:buClr>
                <a:schemeClr val="lt1"/>
              </a:buClr>
              <a:buSzPts val="3600"/>
              <a:buNone/>
              <a:defRPr>
                <a:solidFill>
                  <a:schemeClr val="lt1"/>
                </a:solidFill>
              </a:defRPr>
            </a:lvl5pPr>
            <a:lvl6pPr lvl="5" rtl="0" algn="l">
              <a:lnSpc>
                <a:spcPct val="100000"/>
              </a:lnSpc>
              <a:spcBef>
                <a:spcPts val="0"/>
              </a:spcBef>
              <a:spcAft>
                <a:spcPts val="0"/>
              </a:spcAft>
              <a:buClr>
                <a:schemeClr val="lt1"/>
              </a:buClr>
              <a:buSzPts val="3600"/>
              <a:buNone/>
              <a:defRPr>
                <a:solidFill>
                  <a:schemeClr val="lt1"/>
                </a:solidFill>
              </a:defRPr>
            </a:lvl6pPr>
            <a:lvl7pPr lvl="6" rtl="0" algn="l">
              <a:lnSpc>
                <a:spcPct val="100000"/>
              </a:lnSpc>
              <a:spcBef>
                <a:spcPts val="0"/>
              </a:spcBef>
              <a:spcAft>
                <a:spcPts val="0"/>
              </a:spcAft>
              <a:buClr>
                <a:schemeClr val="lt1"/>
              </a:buClr>
              <a:buSzPts val="3600"/>
              <a:buNone/>
              <a:defRPr>
                <a:solidFill>
                  <a:schemeClr val="lt1"/>
                </a:solidFill>
              </a:defRPr>
            </a:lvl7pPr>
            <a:lvl8pPr lvl="7" rtl="0" algn="l">
              <a:lnSpc>
                <a:spcPct val="100000"/>
              </a:lnSpc>
              <a:spcBef>
                <a:spcPts val="0"/>
              </a:spcBef>
              <a:spcAft>
                <a:spcPts val="0"/>
              </a:spcAft>
              <a:buClr>
                <a:schemeClr val="lt1"/>
              </a:buClr>
              <a:buSzPts val="3600"/>
              <a:buNone/>
              <a:defRPr>
                <a:solidFill>
                  <a:schemeClr val="lt1"/>
                </a:solidFill>
              </a:defRPr>
            </a:lvl8pPr>
            <a:lvl9pPr lvl="8" rtl="0" algn="l">
              <a:lnSpc>
                <a:spcPct val="100000"/>
              </a:lnSpc>
              <a:spcBef>
                <a:spcPts val="0"/>
              </a:spcBef>
              <a:spcAft>
                <a:spcPts val="0"/>
              </a:spcAft>
              <a:buClr>
                <a:schemeClr val="lt1"/>
              </a:buClr>
              <a:buSzPts val="3600"/>
              <a:buNone/>
              <a:defRPr>
                <a:solidFill>
                  <a:schemeClr val="lt1"/>
                </a:solidFill>
              </a:defRPr>
            </a:lvl9pPr>
          </a:lstStyle>
          <a:p/>
        </p:txBody>
      </p:sp>
      <p:sp>
        <p:nvSpPr>
          <p:cNvPr id="63" name="Google Shape;63;p15"/>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pic>
        <p:nvPicPr>
          <p:cNvPr id="64" name="Google Shape;64;p15"/>
          <p:cNvPicPr preferRelativeResize="0"/>
          <p:nvPr/>
        </p:nvPicPr>
        <p:blipFill>
          <a:blip r:embed="rId2">
            <a:alphaModFix/>
          </a:blip>
          <a:stretch>
            <a:fillRect/>
          </a:stretch>
        </p:blipFill>
        <p:spPr>
          <a:xfrm>
            <a:off x="7999366" y="367799"/>
            <a:ext cx="2424560" cy="9555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65" name="Shape 65"/>
        <p:cNvGrpSpPr/>
        <p:nvPr/>
      </p:nvGrpSpPr>
      <p:grpSpPr>
        <a:xfrm>
          <a:off x="0" y="0"/>
          <a:ext cx="0" cy="0"/>
          <a:chOff x="0" y="0"/>
          <a:chExt cx="0" cy="0"/>
        </a:xfrm>
      </p:grpSpPr>
      <p:sp>
        <p:nvSpPr>
          <p:cNvPr id="66" name="Google Shape;66;p16"/>
          <p:cNvSpPr/>
          <p:nvPr/>
        </p:nvSpPr>
        <p:spPr>
          <a:xfrm>
            <a:off x="0" y="70697"/>
            <a:ext cx="10692372" cy="6464327"/>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67" name="Google Shape;67;p16"/>
          <p:cNvSpPr/>
          <p:nvPr/>
        </p:nvSpPr>
        <p:spPr>
          <a:xfrm>
            <a:off x="0" y="0"/>
            <a:ext cx="10692372" cy="6464327"/>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68" name="Google Shape;68;p16"/>
          <p:cNvSpPr txBox="1"/>
          <p:nvPr>
            <p:ph type="title"/>
          </p:nvPr>
        </p:nvSpPr>
        <p:spPr>
          <a:xfrm>
            <a:off x="364468" y="793296"/>
            <a:ext cx="9963000" cy="18849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SzPts val="4600"/>
              <a:buNone/>
              <a:defRPr sz="4600"/>
            </a:lvl1pPr>
            <a:lvl2pPr lvl="1" rtl="0" algn="l">
              <a:lnSpc>
                <a:spcPct val="100000"/>
              </a:lnSpc>
              <a:spcBef>
                <a:spcPts val="0"/>
              </a:spcBef>
              <a:spcAft>
                <a:spcPts val="0"/>
              </a:spcAft>
              <a:buSzPts val="4600"/>
              <a:buNone/>
              <a:defRPr sz="4600"/>
            </a:lvl2pPr>
            <a:lvl3pPr lvl="2" rtl="0" algn="l">
              <a:lnSpc>
                <a:spcPct val="100000"/>
              </a:lnSpc>
              <a:spcBef>
                <a:spcPts val="0"/>
              </a:spcBef>
              <a:spcAft>
                <a:spcPts val="0"/>
              </a:spcAft>
              <a:buSzPts val="4600"/>
              <a:buNone/>
              <a:defRPr sz="4600"/>
            </a:lvl3pPr>
            <a:lvl4pPr lvl="3" rtl="0" algn="l">
              <a:lnSpc>
                <a:spcPct val="100000"/>
              </a:lnSpc>
              <a:spcBef>
                <a:spcPts val="0"/>
              </a:spcBef>
              <a:spcAft>
                <a:spcPts val="0"/>
              </a:spcAft>
              <a:buSzPts val="4600"/>
              <a:buNone/>
              <a:defRPr sz="4600"/>
            </a:lvl4pPr>
            <a:lvl5pPr lvl="4" rtl="0" algn="l">
              <a:lnSpc>
                <a:spcPct val="100000"/>
              </a:lnSpc>
              <a:spcBef>
                <a:spcPts val="0"/>
              </a:spcBef>
              <a:spcAft>
                <a:spcPts val="0"/>
              </a:spcAft>
              <a:buSzPts val="4600"/>
              <a:buNone/>
              <a:defRPr sz="4600"/>
            </a:lvl5pPr>
            <a:lvl6pPr lvl="5" rtl="0" algn="l">
              <a:lnSpc>
                <a:spcPct val="100000"/>
              </a:lnSpc>
              <a:spcBef>
                <a:spcPts val="0"/>
              </a:spcBef>
              <a:spcAft>
                <a:spcPts val="0"/>
              </a:spcAft>
              <a:buSzPts val="4600"/>
              <a:buNone/>
              <a:defRPr sz="4600"/>
            </a:lvl6pPr>
            <a:lvl7pPr lvl="6" rtl="0" algn="l">
              <a:lnSpc>
                <a:spcPct val="100000"/>
              </a:lnSpc>
              <a:spcBef>
                <a:spcPts val="0"/>
              </a:spcBef>
              <a:spcAft>
                <a:spcPts val="0"/>
              </a:spcAft>
              <a:buSzPts val="4600"/>
              <a:buNone/>
              <a:defRPr sz="4600"/>
            </a:lvl7pPr>
            <a:lvl8pPr lvl="7" rtl="0" algn="l">
              <a:lnSpc>
                <a:spcPct val="100000"/>
              </a:lnSpc>
              <a:spcBef>
                <a:spcPts val="0"/>
              </a:spcBef>
              <a:spcAft>
                <a:spcPts val="0"/>
              </a:spcAft>
              <a:buSzPts val="4600"/>
              <a:buNone/>
              <a:defRPr sz="4600"/>
            </a:lvl8pPr>
            <a:lvl9pPr lvl="8" rtl="0" algn="l">
              <a:lnSpc>
                <a:spcPct val="100000"/>
              </a:lnSpc>
              <a:spcBef>
                <a:spcPts val="0"/>
              </a:spcBef>
              <a:spcAft>
                <a:spcPts val="0"/>
              </a:spcAft>
              <a:buSzPts val="4600"/>
              <a:buNone/>
              <a:defRPr sz="4600"/>
            </a:lvl9pPr>
          </a:lstStyle>
          <a:p/>
        </p:txBody>
      </p:sp>
      <p:sp>
        <p:nvSpPr>
          <p:cNvPr id="69" name="Google Shape;69;p16"/>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0" name="Shape 70"/>
        <p:cNvGrpSpPr/>
        <p:nvPr/>
      </p:nvGrpSpPr>
      <p:grpSpPr>
        <a:xfrm>
          <a:off x="0" y="0"/>
          <a:ext cx="0" cy="0"/>
          <a:chOff x="0" y="0"/>
          <a:chExt cx="0" cy="0"/>
        </a:xfrm>
      </p:grpSpPr>
      <p:sp>
        <p:nvSpPr>
          <p:cNvPr id="71" name="Google Shape;71;p17"/>
          <p:cNvSpPr/>
          <p:nvPr/>
        </p:nvSpPr>
        <p:spPr>
          <a:xfrm>
            <a:off x="0" y="0"/>
            <a:ext cx="5044200" cy="7560000"/>
          </a:xfrm>
          <a:prstGeom prst="rect">
            <a:avLst/>
          </a:prstGeom>
          <a:solidFill>
            <a:schemeClr val="dk1"/>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17"/>
          <p:cNvSpPr/>
          <p:nvPr/>
        </p:nvSpPr>
        <p:spPr>
          <a:xfrm>
            <a:off x="0" y="64855"/>
            <a:ext cx="5043922" cy="6466201"/>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73" name="Google Shape;73;p17"/>
          <p:cNvSpPr/>
          <p:nvPr/>
        </p:nvSpPr>
        <p:spPr>
          <a:xfrm>
            <a:off x="-153" y="0"/>
            <a:ext cx="5047751" cy="6676037"/>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74" name="Google Shape;74;p17"/>
          <p:cNvSpPr txBox="1"/>
          <p:nvPr>
            <p:ph type="title"/>
          </p:nvPr>
        </p:nvSpPr>
        <p:spPr>
          <a:xfrm>
            <a:off x="364497" y="736268"/>
            <a:ext cx="4334100" cy="36876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lt1"/>
              </a:buClr>
              <a:buSzPts val="3600"/>
              <a:buNone/>
              <a:defRPr>
                <a:solidFill>
                  <a:schemeClr val="lt1"/>
                </a:solidFill>
              </a:defRPr>
            </a:lvl1pPr>
            <a:lvl2pPr lvl="1" rtl="0" algn="l">
              <a:lnSpc>
                <a:spcPct val="100000"/>
              </a:lnSpc>
              <a:spcBef>
                <a:spcPts val="0"/>
              </a:spcBef>
              <a:spcAft>
                <a:spcPts val="0"/>
              </a:spcAft>
              <a:buClr>
                <a:schemeClr val="lt1"/>
              </a:buClr>
              <a:buSzPts val="3600"/>
              <a:buNone/>
              <a:defRPr>
                <a:solidFill>
                  <a:schemeClr val="lt1"/>
                </a:solidFill>
              </a:defRPr>
            </a:lvl2pPr>
            <a:lvl3pPr lvl="2" rtl="0" algn="l">
              <a:lnSpc>
                <a:spcPct val="100000"/>
              </a:lnSpc>
              <a:spcBef>
                <a:spcPts val="0"/>
              </a:spcBef>
              <a:spcAft>
                <a:spcPts val="0"/>
              </a:spcAft>
              <a:buClr>
                <a:schemeClr val="lt1"/>
              </a:buClr>
              <a:buSzPts val="3600"/>
              <a:buNone/>
              <a:defRPr>
                <a:solidFill>
                  <a:schemeClr val="lt1"/>
                </a:solidFill>
              </a:defRPr>
            </a:lvl3pPr>
            <a:lvl4pPr lvl="3" rtl="0" algn="l">
              <a:lnSpc>
                <a:spcPct val="100000"/>
              </a:lnSpc>
              <a:spcBef>
                <a:spcPts val="0"/>
              </a:spcBef>
              <a:spcAft>
                <a:spcPts val="0"/>
              </a:spcAft>
              <a:buClr>
                <a:schemeClr val="lt1"/>
              </a:buClr>
              <a:buSzPts val="3600"/>
              <a:buNone/>
              <a:defRPr>
                <a:solidFill>
                  <a:schemeClr val="lt1"/>
                </a:solidFill>
              </a:defRPr>
            </a:lvl4pPr>
            <a:lvl5pPr lvl="4" rtl="0" algn="l">
              <a:lnSpc>
                <a:spcPct val="100000"/>
              </a:lnSpc>
              <a:spcBef>
                <a:spcPts val="0"/>
              </a:spcBef>
              <a:spcAft>
                <a:spcPts val="0"/>
              </a:spcAft>
              <a:buClr>
                <a:schemeClr val="lt1"/>
              </a:buClr>
              <a:buSzPts val="3600"/>
              <a:buNone/>
              <a:defRPr>
                <a:solidFill>
                  <a:schemeClr val="lt1"/>
                </a:solidFill>
              </a:defRPr>
            </a:lvl5pPr>
            <a:lvl6pPr lvl="5" rtl="0" algn="l">
              <a:lnSpc>
                <a:spcPct val="100000"/>
              </a:lnSpc>
              <a:spcBef>
                <a:spcPts val="0"/>
              </a:spcBef>
              <a:spcAft>
                <a:spcPts val="0"/>
              </a:spcAft>
              <a:buClr>
                <a:schemeClr val="lt1"/>
              </a:buClr>
              <a:buSzPts val="3600"/>
              <a:buNone/>
              <a:defRPr>
                <a:solidFill>
                  <a:schemeClr val="lt1"/>
                </a:solidFill>
              </a:defRPr>
            </a:lvl6pPr>
            <a:lvl7pPr lvl="6" rtl="0" algn="l">
              <a:lnSpc>
                <a:spcPct val="100000"/>
              </a:lnSpc>
              <a:spcBef>
                <a:spcPts val="0"/>
              </a:spcBef>
              <a:spcAft>
                <a:spcPts val="0"/>
              </a:spcAft>
              <a:buClr>
                <a:schemeClr val="lt1"/>
              </a:buClr>
              <a:buSzPts val="3600"/>
              <a:buNone/>
              <a:defRPr>
                <a:solidFill>
                  <a:schemeClr val="lt1"/>
                </a:solidFill>
              </a:defRPr>
            </a:lvl7pPr>
            <a:lvl8pPr lvl="7" rtl="0" algn="l">
              <a:lnSpc>
                <a:spcPct val="100000"/>
              </a:lnSpc>
              <a:spcBef>
                <a:spcPts val="0"/>
              </a:spcBef>
              <a:spcAft>
                <a:spcPts val="0"/>
              </a:spcAft>
              <a:buClr>
                <a:schemeClr val="lt1"/>
              </a:buClr>
              <a:buSzPts val="3600"/>
              <a:buNone/>
              <a:defRPr>
                <a:solidFill>
                  <a:schemeClr val="lt1"/>
                </a:solidFill>
              </a:defRPr>
            </a:lvl8pPr>
            <a:lvl9pPr lvl="8" rtl="0" algn="l">
              <a:lnSpc>
                <a:spcPct val="100000"/>
              </a:lnSpc>
              <a:spcBef>
                <a:spcPts val="0"/>
              </a:spcBef>
              <a:spcAft>
                <a:spcPts val="0"/>
              </a:spcAft>
              <a:buClr>
                <a:schemeClr val="lt1"/>
              </a:buClr>
              <a:buSzPts val="3600"/>
              <a:buNone/>
              <a:defRPr>
                <a:solidFill>
                  <a:schemeClr val="lt1"/>
                </a:solidFill>
              </a:defRPr>
            </a:lvl9pPr>
          </a:lstStyle>
          <a:p/>
        </p:txBody>
      </p:sp>
      <p:sp>
        <p:nvSpPr>
          <p:cNvPr id="75" name="Google Shape;75;p17"/>
          <p:cNvSpPr txBox="1"/>
          <p:nvPr>
            <p:ph idx="1" type="body"/>
          </p:nvPr>
        </p:nvSpPr>
        <p:spPr>
          <a:xfrm>
            <a:off x="5430978" y="736268"/>
            <a:ext cx="4871700" cy="6024300"/>
          </a:xfrm>
          <a:prstGeom prst="rect">
            <a:avLst/>
          </a:prstGeom>
          <a:noFill/>
          <a:ln>
            <a:noFill/>
          </a:ln>
        </p:spPr>
        <p:txBody>
          <a:bodyPr anchorCtr="0" anchor="t" bIns="116050" lIns="116050" spcFirstLastPara="1" rIns="116050" wrap="square" tIns="116050">
            <a:noAutofit/>
          </a:bodyPr>
          <a:lstStyle>
            <a:lvl1pPr indent="-336550" lvl="0" marL="457200" rtl="0" algn="l">
              <a:lnSpc>
                <a:spcPct val="115000"/>
              </a:lnSpc>
              <a:spcBef>
                <a:spcPts val="0"/>
              </a:spcBef>
              <a:spcAft>
                <a:spcPts val="0"/>
              </a:spcAft>
              <a:buSzPts val="1700"/>
              <a:buChar char="●"/>
              <a:defRPr/>
            </a:lvl1pPr>
            <a:lvl2pPr indent="-317500" lvl="1" marL="914400" rtl="0" algn="l">
              <a:lnSpc>
                <a:spcPct val="115000"/>
              </a:lnSpc>
              <a:spcBef>
                <a:spcPts val="2000"/>
              </a:spcBef>
              <a:spcAft>
                <a:spcPts val="0"/>
              </a:spcAft>
              <a:buSzPts val="1400"/>
              <a:buChar char="○"/>
              <a:defRPr/>
            </a:lvl2pPr>
            <a:lvl3pPr indent="-317500" lvl="2" marL="1371600" rtl="0" algn="l">
              <a:lnSpc>
                <a:spcPct val="115000"/>
              </a:lnSpc>
              <a:spcBef>
                <a:spcPts val="2000"/>
              </a:spcBef>
              <a:spcAft>
                <a:spcPts val="0"/>
              </a:spcAft>
              <a:buSzPts val="1400"/>
              <a:buChar char="■"/>
              <a:defRPr/>
            </a:lvl3pPr>
            <a:lvl4pPr indent="-317500" lvl="3" marL="1828800" rtl="0" algn="l">
              <a:lnSpc>
                <a:spcPct val="115000"/>
              </a:lnSpc>
              <a:spcBef>
                <a:spcPts val="2000"/>
              </a:spcBef>
              <a:spcAft>
                <a:spcPts val="0"/>
              </a:spcAft>
              <a:buSzPts val="1400"/>
              <a:buChar char="●"/>
              <a:defRPr/>
            </a:lvl4pPr>
            <a:lvl5pPr indent="-317500" lvl="4" marL="2286000" rtl="0" algn="l">
              <a:lnSpc>
                <a:spcPct val="115000"/>
              </a:lnSpc>
              <a:spcBef>
                <a:spcPts val="2000"/>
              </a:spcBef>
              <a:spcAft>
                <a:spcPts val="0"/>
              </a:spcAft>
              <a:buSzPts val="1400"/>
              <a:buChar char="○"/>
              <a:defRPr/>
            </a:lvl5pPr>
            <a:lvl6pPr indent="-317500" lvl="5" marL="2743200" rtl="0" algn="l">
              <a:lnSpc>
                <a:spcPct val="115000"/>
              </a:lnSpc>
              <a:spcBef>
                <a:spcPts val="2000"/>
              </a:spcBef>
              <a:spcAft>
                <a:spcPts val="0"/>
              </a:spcAft>
              <a:buSzPts val="1400"/>
              <a:buChar char="■"/>
              <a:defRPr/>
            </a:lvl6pPr>
            <a:lvl7pPr indent="-317500" lvl="6" marL="3200400" rtl="0" algn="l">
              <a:lnSpc>
                <a:spcPct val="115000"/>
              </a:lnSpc>
              <a:spcBef>
                <a:spcPts val="2000"/>
              </a:spcBef>
              <a:spcAft>
                <a:spcPts val="0"/>
              </a:spcAft>
              <a:buSzPts val="1400"/>
              <a:buChar char="●"/>
              <a:defRPr/>
            </a:lvl7pPr>
            <a:lvl8pPr indent="-317500" lvl="7" marL="3657600" rtl="0" algn="l">
              <a:lnSpc>
                <a:spcPct val="115000"/>
              </a:lnSpc>
              <a:spcBef>
                <a:spcPts val="2000"/>
              </a:spcBef>
              <a:spcAft>
                <a:spcPts val="0"/>
              </a:spcAft>
              <a:buSzPts val="1400"/>
              <a:buChar char="○"/>
              <a:defRPr/>
            </a:lvl8pPr>
            <a:lvl9pPr indent="-317500" lvl="8" marL="4114800" rtl="0" algn="l">
              <a:lnSpc>
                <a:spcPct val="115000"/>
              </a:lnSpc>
              <a:spcBef>
                <a:spcPts val="2000"/>
              </a:spcBef>
              <a:spcAft>
                <a:spcPts val="2000"/>
              </a:spcAft>
              <a:buSzPts val="1400"/>
              <a:buChar char="■"/>
              <a:defRPr/>
            </a:lvl9pPr>
          </a:lstStyle>
          <a:p/>
        </p:txBody>
      </p:sp>
      <p:sp>
        <p:nvSpPr>
          <p:cNvPr id="76" name="Google Shape;76;p17"/>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7" name="Shape 77"/>
        <p:cNvGrpSpPr/>
        <p:nvPr/>
      </p:nvGrpSpPr>
      <p:grpSpPr>
        <a:xfrm>
          <a:off x="0" y="0"/>
          <a:ext cx="0" cy="0"/>
          <a:chOff x="0" y="0"/>
          <a:chExt cx="0" cy="0"/>
        </a:xfrm>
      </p:grpSpPr>
      <p:sp>
        <p:nvSpPr>
          <p:cNvPr id="78" name="Google Shape;78;p18"/>
          <p:cNvSpPr/>
          <p:nvPr/>
        </p:nvSpPr>
        <p:spPr>
          <a:xfrm>
            <a:off x="0" y="0"/>
            <a:ext cx="10692000" cy="1877100"/>
          </a:xfrm>
          <a:prstGeom prst="rect">
            <a:avLst/>
          </a:prstGeom>
          <a:solidFill>
            <a:schemeClr val="dk1"/>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18"/>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lt1"/>
              </a:buClr>
              <a:buSzPts val="3600"/>
              <a:buNone/>
              <a:defRPr>
                <a:solidFill>
                  <a:schemeClr val="lt1"/>
                </a:solidFill>
              </a:defRPr>
            </a:lvl1pPr>
            <a:lvl2pPr lvl="1" rtl="0" algn="l">
              <a:lnSpc>
                <a:spcPct val="100000"/>
              </a:lnSpc>
              <a:spcBef>
                <a:spcPts val="0"/>
              </a:spcBef>
              <a:spcAft>
                <a:spcPts val="0"/>
              </a:spcAft>
              <a:buClr>
                <a:schemeClr val="lt1"/>
              </a:buClr>
              <a:buSzPts val="3600"/>
              <a:buNone/>
              <a:defRPr>
                <a:solidFill>
                  <a:schemeClr val="lt1"/>
                </a:solidFill>
              </a:defRPr>
            </a:lvl2pPr>
            <a:lvl3pPr lvl="2" rtl="0" algn="l">
              <a:lnSpc>
                <a:spcPct val="100000"/>
              </a:lnSpc>
              <a:spcBef>
                <a:spcPts val="0"/>
              </a:spcBef>
              <a:spcAft>
                <a:spcPts val="0"/>
              </a:spcAft>
              <a:buClr>
                <a:schemeClr val="lt1"/>
              </a:buClr>
              <a:buSzPts val="3600"/>
              <a:buNone/>
              <a:defRPr>
                <a:solidFill>
                  <a:schemeClr val="lt1"/>
                </a:solidFill>
              </a:defRPr>
            </a:lvl3pPr>
            <a:lvl4pPr lvl="3" rtl="0" algn="l">
              <a:lnSpc>
                <a:spcPct val="100000"/>
              </a:lnSpc>
              <a:spcBef>
                <a:spcPts val="0"/>
              </a:spcBef>
              <a:spcAft>
                <a:spcPts val="0"/>
              </a:spcAft>
              <a:buClr>
                <a:schemeClr val="lt1"/>
              </a:buClr>
              <a:buSzPts val="3600"/>
              <a:buNone/>
              <a:defRPr>
                <a:solidFill>
                  <a:schemeClr val="lt1"/>
                </a:solidFill>
              </a:defRPr>
            </a:lvl4pPr>
            <a:lvl5pPr lvl="4" rtl="0" algn="l">
              <a:lnSpc>
                <a:spcPct val="100000"/>
              </a:lnSpc>
              <a:spcBef>
                <a:spcPts val="0"/>
              </a:spcBef>
              <a:spcAft>
                <a:spcPts val="0"/>
              </a:spcAft>
              <a:buClr>
                <a:schemeClr val="lt1"/>
              </a:buClr>
              <a:buSzPts val="3600"/>
              <a:buNone/>
              <a:defRPr>
                <a:solidFill>
                  <a:schemeClr val="lt1"/>
                </a:solidFill>
              </a:defRPr>
            </a:lvl5pPr>
            <a:lvl6pPr lvl="5" rtl="0" algn="l">
              <a:lnSpc>
                <a:spcPct val="100000"/>
              </a:lnSpc>
              <a:spcBef>
                <a:spcPts val="0"/>
              </a:spcBef>
              <a:spcAft>
                <a:spcPts val="0"/>
              </a:spcAft>
              <a:buClr>
                <a:schemeClr val="lt1"/>
              </a:buClr>
              <a:buSzPts val="3600"/>
              <a:buNone/>
              <a:defRPr>
                <a:solidFill>
                  <a:schemeClr val="lt1"/>
                </a:solidFill>
              </a:defRPr>
            </a:lvl6pPr>
            <a:lvl7pPr lvl="6" rtl="0" algn="l">
              <a:lnSpc>
                <a:spcPct val="100000"/>
              </a:lnSpc>
              <a:spcBef>
                <a:spcPts val="0"/>
              </a:spcBef>
              <a:spcAft>
                <a:spcPts val="0"/>
              </a:spcAft>
              <a:buClr>
                <a:schemeClr val="lt1"/>
              </a:buClr>
              <a:buSzPts val="3600"/>
              <a:buNone/>
              <a:defRPr>
                <a:solidFill>
                  <a:schemeClr val="lt1"/>
                </a:solidFill>
              </a:defRPr>
            </a:lvl7pPr>
            <a:lvl8pPr lvl="7" rtl="0" algn="l">
              <a:lnSpc>
                <a:spcPct val="100000"/>
              </a:lnSpc>
              <a:spcBef>
                <a:spcPts val="0"/>
              </a:spcBef>
              <a:spcAft>
                <a:spcPts val="0"/>
              </a:spcAft>
              <a:buClr>
                <a:schemeClr val="lt1"/>
              </a:buClr>
              <a:buSzPts val="3600"/>
              <a:buNone/>
              <a:defRPr>
                <a:solidFill>
                  <a:schemeClr val="lt1"/>
                </a:solidFill>
              </a:defRPr>
            </a:lvl8pPr>
            <a:lvl9pPr lvl="8" rtl="0" algn="l">
              <a:lnSpc>
                <a:spcPct val="100000"/>
              </a:lnSpc>
              <a:spcBef>
                <a:spcPts val="0"/>
              </a:spcBef>
              <a:spcAft>
                <a:spcPts val="0"/>
              </a:spcAft>
              <a:buClr>
                <a:schemeClr val="lt1"/>
              </a:buClr>
              <a:buSzPts val="3600"/>
              <a:buNone/>
              <a:defRPr>
                <a:solidFill>
                  <a:schemeClr val="lt1"/>
                </a:solidFill>
              </a:defRPr>
            </a:lvl9pPr>
          </a:lstStyle>
          <a:p/>
        </p:txBody>
      </p:sp>
      <p:sp>
        <p:nvSpPr>
          <p:cNvPr id="80" name="Google Shape;80;p18"/>
          <p:cNvSpPr txBox="1"/>
          <p:nvPr>
            <p:ph idx="1" type="body"/>
          </p:nvPr>
        </p:nvSpPr>
        <p:spPr>
          <a:xfrm>
            <a:off x="364468" y="2213102"/>
            <a:ext cx="4677000" cy="4521300"/>
          </a:xfrm>
          <a:prstGeom prst="rect">
            <a:avLst/>
          </a:prstGeom>
          <a:noFill/>
          <a:ln>
            <a:noFill/>
          </a:ln>
        </p:spPr>
        <p:txBody>
          <a:bodyPr anchorCtr="0" anchor="t" bIns="116050" lIns="116050" spcFirstLastPara="1" rIns="116050" wrap="square" tIns="116050">
            <a:noAutofit/>
          </a:bodyPr>
          <a:lstStyle>
            <a:lvl1pPr indent="-336550" lvl="0" marL="457200" rtl="0" algn="l">
              <a:lnSpc>
                <a:spcPct val="115000"/>
              </a:lnSpc>
              <a:spcBef>
                <a:spcPts val="0"/>
              </a:spcBef>
              <a:spcAft>
                <a:spcPts val="0"/>
              </a:spcAft>
              <a:buSzPts val="1700"/>
              <a:buChar char="●"/>
              <a:defRPr/>
            </a:lvl1pPr>
            <a:lvl2pPr indent="-317500" lvl="1" marL="914400" rtl="0" algn="l">
              <a:lnSpc>
                <a:spcPct val="115000"/>
              </a:lnSpc>
              <a:spcBef>
                <a:spcPts val="2000"/>
              </a:spcBef>
              <a:spcAft>
                <a:spcPts val="0"/>
              </a:spcAft>
              <a:buSzPts val="1400"/>
              <a:buChar char="○"/>
              <a:defRPr/>
            </a:lvl2pPr>
            <a:lvl3pPr indent="-317500" lvl="2" marL="1371600" rtl="0" algn="l">
              <a:lnSpc>
                <a:spcPct val="115000"/>
              </a:lnSpc>
              <a:spcBef>
                <a:spcPts val="2000"/>
              </a:spcBef>
              <a:spcAft>
                <a:spcPts val="0"/>
              </a:spcAft>
              <a:buSzPts val="1400"/>
              <a:buChar char="■"/>
              <a:defRPr/>
            </a:lvl3pPr>
            <a:lvl4pPr indent="-317500" lvl="3" marL="1828800" rtl="0" algn="l">
              <a:lnSpc>
                <a:spcPct val="115000"/>
              </a:lnSpc>
              <a:spcBef>
                <a:spcPts val="2000"/>
              </a:spcBef>
              <a:spcAft>
                <a:spcPts val="0"/>
              </a:spcAft>
              <a:buSzPts val="1400"/>
              <a:buChar char="●"/>
              <a:defRPr/>
            </a:lvl4pPr>
            <a:lvl5pPr indent="-317500" lvl="4" marL="2286000" rtl="0" algn="l">
              <a:lnSpc>
                <a:spcPct val="115000"/>
              </a:lnSpc>
              <a:spcBef>
                <a:spcPts val="2000"/>
              </a:spcBef>
              <a:spcAft>
                <a:spcPts val="0"/>
              </a:spcAft>
              <a:buSzPts val="1400"/>
              <a:buChar char="○"/>
              <a:defRPr/>
            </a:lvl5pPr>
            <a:lvl6pPr indent="-317500" lvl="5" marL="2743200" rtl="0" algn="l">
              <a:lnSpc>
                <a:spcPct val="115000"/>
              </a:lnSpc>
              <a:spcBef>
                <a:spcPts val="2000"/>
              </a:spcBef>
              <a:spcAft>
                <a:spcPts val="0"/>
              </a:spcAft>
              <a:buSzPts val="1400"/>
              <a:buChar char="■"/>
              <a:defRPr/>
            </a:lvl6pPr>
            <a:lvl7pPr indent="-317500" lvl="6" marL="3200400" rtl="0" algn="l">
              <a:lnSpc>
                <a:spcPct val="115000"/>
              </a:lnSpc>
              <a:spcBef>
                <a:spcPts val="2000"/>
              </a:spcBef>
              <a:spcAft>
                <a:spcPts val="0"/>
              </a:spcAft>
              <a:buSzPts val="1400"/>
              <a:buChar char="●"/>
              <a:defRPr/>
            </a:lvl7pPr>
            <a:lvl8pPr indent="-317500" lvl="7" marL="3657600" rtl="0" algn="l">
              <a:lnSpc>
                <a:spcPct val="115000"/>
              </a:lnSpc>
              <a:spcBef>
                <a:spcPts val="2000"/>
              </a:spcBef>
              <a:spcAft>
                <a:spcPts val="0"/>
              </a:spcAft>
              <a:buSzPts val="1400"/>
              <a:buChar char="○"/>
              <a:defRPr/>
            </a:lvl8pPr>
            <a:lvl9pPr indent="-317500" lvl="8" marL="4114800" rtl="0" algn="l">
              <a:lnSpc>
                <a:spcPct val="115000"/>
              </a:lnSpc>
              <a:spcBef>
                <a:spcPts val="2000"/>
              </a:spcBef>
              <a:spcAft>
                <a:spcPts val="2000"/>
              </a:spcAft>
              <a:buSzPts val="1400"/>
              <a:buChar char="■"/>
              <a:defRPr/>
            </a:lvl9pPr>
          </a:lstStyle>
          <a:p/>
        </p:txBody>
      </p:sp>
      <p:sp>
        <p:nvSpPr>
          <p:cNvPr id="81" name="Google Shape;81;p18"/>
          <p:cNvSpPr txBox="1"/>
          <p:nvPr>
            <p:ph idx="2" type="body"/>
          </p:nvPr>
        </p:nvSpPr>
        <p:spPr>
          <a:xfrm>
            <a:off x="5650483" y="2213102"/>
            <a:ext cx="4677000" cy="4521300"/>
          </a:xfrm>
          <a:prstGeom prst="rect">
            <a:avLst/>
          </a:prstGeom>
          <a:noFill/>
          <a:ln>
            <a:noFill/>
          </a:ln>
        </p:spPr>
        <p:txBody>
          <a:bodyPr anchorCtr="0" anchor="t" bIns="116050" lIns="116050" spcFirstLastPara="1" rIns="116050" wrap="square" tIns="116050">
            <a:noAutofit/>
          </a:bodyPr>
          <a:lstStyle>
            <a:lvl1pPr indent="-336550" lvl="0" marL="457200" rtl="0" algn="l">
              <a:lnSpc>
                <a:spcPct val="115000"/>
              </a:lnSpc>
              <a:spcBef>
                <a:spcPts val="0"/>
              </a:spcBef>
              <a:spcAft>
                <a:spcPts val="0"/>
              </a:spcAft>
              <a:buSzPts val="1700"/>
              <a:buChar char="●"/>
              <a:defRPr/>
            </a:lvl1pPr>
            <a:lvl2pPr indent="-317500" lvl="1" marL="914400" rtl="0" algn="l">
              <a:lnSpc>
                <a:spcPct val="115000"/>
              </a:lnSpc>
              <a:spcBef>
                <a:spcPts val="2000"/>
              </a:spcBef>
              <a:spcAft>
                <a:spcPts val="0"/>
              </a:spcAft>
              <a:buSzPts val="1400"/>
              <a:buChar char="○"/>
              <a:defRPr/>
            </a:lvl2pPr>
            <a:lvl3pPr indent="-317500" lvl="2" marL="1371600" rtl="0" algn="l">
              <a:lnSpc>
                <a:spcPct val="115000"/>
              </a:lnSpc>
              <a:spcBef>
                <a:spcPts val="2000"/>
              </a:spcBef>
              <a:spcAft>
                <a:spcPts val="0"/>
              </a:spcAft>
              <a:buSzPts val="1400"/>
              <a:buChar char="■"/>
              <a:defRPr/>
            </a:lvl3pPr>
            <a:lvl4pPr indent="-317500" lvl="3" marL="1828800" rtl="0" algn="l">
              <a:lnSpc>
                <a:spcPct val="115000"/>
              </a:lnSpc>
              <a:spcBef>
                <a:spcPts val="2000"/>
              </a:spcBef>
              <a:spcAft>
                <a:spcPts val="0"/>
              </a:spcAft>
              <a:buSzPts val="1400"/>
              <a:buChar char="●"/>
              <a:defRPr/>
            </a:lvl4pPr>
            <a:lvl5pPr indent="-317500" lvl="4" marL="2286000" rtl="0" algn="l">
              <a:lnSpc>
                <a:spcPct val="115000"/>
              </a:lnSpc>
              <a:spcBef>
                <a:spcPts val="2000"/>
              </a:spcBef>
              <a:spcAft>
                <a:spcPts val="0"/>
              </a:spcAft>
              <a:buSzPts val="1400"/>
              <a:buChar char="○"/>
              <a:defRPr/>
            </a:lvl5pPr>
            <a:lvl6pPr indent="-317500" lvl="5" marL="2743200" rtl="0" algn="l">
              <a:lnSpc>
                <a:spcPct val="115000"/>
              </a:lnSpc>
              <a:spcBef>
                <a:spcPts val="2000"/>
              </a:spcBef>
              <a:spcAft>
                <a:spcPts val="0"/>
              </a:spcAft>
              <a:buSzPts val="1400"/>
              <a:buChar char="■"/>
              <a:defRPr/>
            </a:lvl6pPr>
            <a:lvl7pPr indent="-317500" lvl="6" marL="3200400" rtl="0" algn="l">
              <a:lnSpc>
                <a:spcPct val="115000"/>
              </a:lnSpc>
              <a:spcBef>
                <a:spcPts val="2000"/>
              </a:spcBef>
              <a:spcAft>
                <a:spcPts val="0"/>
              </a:spcAft>
              <a:buSzPts val="1400"/>
              <a:buChar char="●"/>
              <a:defRPr/>
            </a:lvl7pPr>
            <a:lvl8pPr indent="-317500" lvl="7" marL="3657600" rtl="0" algn="l">
              <a:lnSpc>
                <a:spcPct val="115000"/>
              </a:lnSpc>
              <a:spcBef>
                <a:spcPts val="2000"/>
              </a:spcBef>
              <a:spcAft>
                <a:spcPts val="0"/>
              </a:spcAft>
              <a:buSzPts val="1400"/>
              <a:buChar char="○"/>
              <a:defRPr/>
            </a:lvl8pPr>
            <a:lvl9pPr indent="-317500" lvl="8" marL="4114800" rtl="0" algn="l">
              <a:lnSpc>
                <a:spcPct val="115000"/>
              </a:lnSpc>
              <a:spcBef>
                <a:spcPts val="2000"/>
              </a:spcBef>
              <a:spcAft>
                <a:spcPts val="2000"/>
              </a:spcAft>
              <a:buSzPts val="1400"/>
              <a:buChar char="■"/>
              <a:defRPr/>
            </a:lvl9pPr>
          </a:lstStyle>
          <a:p/>
        </p:txBody>
      </p:sp>
      <p:sp>
        <p:nvSpPr>
          <p:cNvPr id="82" name="Google Shape;82;p18"/>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p:nvPr/>
        </p:nvSpPr>
        <p:spPr>
          <a:xfrm>
            <a:off x="0" y="0"/>
            <a:ext cx="4401600" cy="7560000"/>
          </a:xfrm>
          <a:prstGeom prst="rect">
            <a:avLst/>
          </a:prstGeom>
          <a:solidFill>
            <a:schemeClr val="dk1"/>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19"/>
          <p:cNvSpPr txBox="1"/>
          <p:nvPr>
            <p:ph type="title"/>
          </p:nvPr>
        </p:nvSpPr>
        <p:spPr>
          <a:xfrm>
            <a:off x="364497" y="736268"/>
            <a:ext cx="3657000" cy="26883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lt1"/>
              </a:buClr>
              <a:buSzPts val="3600"/>
              <a:buNone/>
              <a:defRPr>
                <a:solidFill>
                  <a:schemeClr val="lt1"/>
                </a:solidFill>
              </a:defRPr>
            </a:lvl1pPr>
            <a:lvl2pPr lvl="1" rtl="0" algn="l">
              <a:lnSpc>
                <a:spcPct val="100000"/>
              </a:lnSpc>
              <a:spcBef>
                <a:spcPts val="0"/>
              </a:spcBef>
              <a:spcAft>
                <a:spcPts val="0"/>
              </a:spcAft>
              <a:buClr>
                <a:schemeClr val="lt1"/>
              </a:buClr>
              <a:buSzPts val="3600"/>
              <a:buNone/>
              <a:defRPr>
                <a:solidFill>
                  <a:schemeClr val="lt1"/>
                </a:solidFill>
              </a:defRPr>
            </a:lvl2pPr>
            <a:lvl3pPr lvl="2" rtl="0" algn="l">
              <a:lnSpc>
                <a:spcPct val="100000"/>
              </a:lnSpc>
              <a:spcBef>
                <a:spcPts val="0"/>
              </a:spcBef>
              <a:spcAft>
                <a:spcPts val="0"/>
              </a:spcAft>
              <a:buClr>
                <a:schemeClr val="lt1"/>
              </a:buClr>
              <a:buSzPts val="3600"/>
              <a:buNone/>
              <a:defRPr>
                <a:solidFill>
                  <a:schemeClr val="lt1"/>
                </a:solidFill>
              </a:defRPr>
            </a:lvl3pPr>
            <a:lvl4pPr lvl="3" rtl="0" algn="l">
              <a:lnSpc>
                <a:spcPct val="100000"/>
              </a:lnSpc>
              <a:spcBef>
                <a:spcPts val="0"/>
              </a:spcBef>
              <a:spcAft>
                <a:spcPts val="0"/>
              </a:spcAft>
              <a:buClr>
                <a:schemeClr val="lt1"/>
              </a:buClr>
              <a:buSzPts val="3600"/>
              <a:buNone/>
              <a:defRPr>
                <a:solidFill>
                  <a:schemeClr val="lt1"/>
                </a:solidFill>
              </a:defRPr>
            </a:lvl4pPr>
            <a:lvl5pPr lvl="4" rtl="0" algn="l">
              <a:lnSpc>
                <a:spcPct val="100000"/>
              </a:lnSpc>
              <a:spcBef>
                <a:spcPts val="0"/>
              </a:spcBef>
              <a:spcAft>
                <a:spcPts val="0"/>
              </a:spcAft>
              <a:buClr>
                <a:schemeClr val="lt1"/>
              </a:buClr>
              <a:buSzPts val="3600"/>
              <a:buNone/>
              <a:defRPr>
                <a:solidFill>
                  <a:schemeClr val="lt1"/>
                </a:solidFill>
              </a:defRPr>
            </a:lvl5pPr>
            <a:lvl6pPr lvl="5" rtl="0" algn="l">
              <a:lnSpc>
                <a:spcPct val="100000"/>
              </a:lnSpc>
              <a:spcBef>
                <a:spcPts val="0"/>
              </a:spcBef>
              <a:spcAft>
                <a:spcPts val="0"/>
              </a:spcAft>
              <a:buClr>
                <a:schemeClr val="lt1"/>
              </a:buClr>
              <a:buSzPts val="3600"/>
              <a:buNone/>
              <a:defRPr>
                <a:solidFill>
                  <a:schemeClr val="lt1"/>
                </a:solidFill>
              </a:defRPr>
            </a:lvl6pPr>
            <a:lvl7pPr lvl="6" rtl="0" algn="l">
              <a:lnSpc>
                <a:spcPct val="100000"/>
              </a:lnSpc>
              <a:spcBef>
                <a:spcPts val="0"/>
              </a:spcBef>
              <a:spcAft>
                <a:spcPts val="0"/>
              </a:spcAft>
              <a:buClr>
                <a:schemeClr val="lt1"/>
              </a:buClr>
              <a:buSzPts val="3600"/>
              <a:buNone/>
              <a:defRPr>
                <a:solidFill>
                  <a:schemeClr val="lt1"/>
                </a:solidFill>
              </a:defRPr>
            </a:lvl7pPr>
            <a:lvl8pPr lvl="7" rtl="0" algn="l">
              <a:lnSpc>
                <a:spcPct val="100000"/>
              </a:lnSpc>
              <a:spcBef>
                <a:spcPts val="0"/>
              </a:spcBef>
              <a:spcAft>
                <a:spcPts val="0"/>
              </a:spcAft>
              <a:buClr>
                <a:schemeClr val="lt1"/>
              </a:buClr>
              <a:buSzPts val="3600"/>
              <a:buNone/>
              <a:defRPr>
                <a:solidFill>
                  <a:schemeClr val="lt1"/>
                </a:solidFill>
              </a:defRPr>
            </a:lvl8pPr>
            <a:lvl9pPr lvl="8" rtl="0" algn="l">
              <a:lnSpc>
                <a:spcPct val="100000"/>
              </a:lnSpc>
              <a:spcBef>
                <a:spcPts val="0"/>
              </a:spcBef>
              <a:spcAft>
                <a:spcPts val="0"/>
              </a:spcAft>
              <a:buClr>
                <a:schemeClr val="lt1"/>
              </a:buClr>
              <a:buSzPts val="3600"/>
              <a:buNone/>
              <a:defRPr>
                <a:solidFill>
                  <a:schemeClr val="lt1"/>
                </a:solidFill>
              </a:defRPr>
            </a:lvl9pPr>
          </a:lstStyle>
          <a:p/>
        </p:txBody>
      </p:sp>
      <p:sp>
        <p:nvSpPr>
          <p:cNvPr id="86" name="Google Shape;86;p19"/>
          <p:cNvSpPr txBox="1"/>
          <p:nvPr>
            <p:ph idx="1" type="body"/>
          </p:nvPr>
        </p:nvSpPr>
        <p:spPr>
          <a:xfrm>
            <a:off x="364468" y="3513816"/>
            <a:ext cx="3657000" cy="3377700"/>
          </a:xfrm>
          <a:prstGeom prst="rect">
            <a:avLst/>
          </a:prstGeom>
          <a:noFill/>
          <a:ln>
            <a:noFill/>
          </a:ln>
        </p:spPr>
        <p:txBody>
          <a:bodyPr anchorCtr="0" anchor="t" bIns="116050" lIns="116050" spcFirstLastPara="1" rIns="116050" wrap="square" tIns="116050">
            <a:noAutofit/>
          </a:bodyPr>
          <a:lstStyle>
            <a:lvl1pPr indent="-336550" lvl="0" marL="457200" rtl="0" algn="l">
              <a:lnSpc>
                <a:spcPct val="115000"/>
              </a:lnSpc>
              <a:spcBef>
                <a:spcPts val="0"/>
              </a:spcBef>
              <a:spcAft>
                <a:spcPts val="0"/>
              </a:spcAft>
              <a:buClr>
                <a:schemeClr val="accent2"/>
              </a:buClr>
              <a:buSzPts val="1700"/>
              <a:buChar char="●"/>
              <a:defRPr>
                <a:solidFill>
                  <a:schemeClr val="accent2"/>
                </a:solidFill>
              </a:defRPr>
            </a:lvl1pPr>
            <a:lvl2pPr indent="-317500" lvl="1" marL="914400" rtl="0" algn="l">
              <a:lnSpc>
                <a:spcPct val="115000"/>
              </a:lnSpc>
              <a:spcBef>
                <a:spcPts val="2000"/>
              </a:spcBef>
              <a:spcAft>
                <a:spcPts val="0"/>
              </a:spcAft>
              <a:buClr>
                <a:schemeClr val="accent2"/>
              </a:buClr>
              <a:buSzPts val="1400"/>
              <a:buChar char="○"/>
              <a:defRPr>
                <a:solidFill>
                  <a:schemeClr val="accent2"/>
                </a:solidFill>
              </a:defRPr>
            </a:lvl2pPr>
            <a:lvl3pPr indent="-317500" lvl="2" marL="1371600" rtl="0" algn="l">
              <a:lnSpc>
                <a:spcPct val="115000"/>
              </a:lnSpc>
              <a:spcBef>
                <a:spcPts val="2000"/>
              </a:spcBef>
              <a:spcAft>
                <a:spcPts val="0"/>
              </a:spcAft>
              <a:buClr>
                <a:schemeClr val="accent2"/>
              </a:buClr>
              <a:buSzPts val="1400"/>
              <a:buChar char="■"/>
              <a:defRPr>
                <a:solidFill>
                  <a:schemeClr val="accent2"/>
                </a:solidFill>
              </a:defRPr>
            </a:lvl3pPr>
            <a:lvl4pPr indent="-317500" lvl="3" marL="1828800" rtl="0" algn="l">
              <a:lnSpc>
                <a:spcPct val="115000"/>
              </a:lnSpc>
              <a:spcBef>
                <a:spcPts val="2000"/>
              </a:spcBef>
              <a:spcAft>
                <a:spcPts val="0"/>
              </a:spcAft>
              <a:buClr>
                <a:schemeClr val="accent2"/>
              </a:buClr>
              <a:buSzPts val="1400"/>
              <a:buChar char="●"/>
              <a:defRPr>
                <a:solidFill>
                  <a:schemeClr val="accent2"/>
                </a:solidFill>
              </a:defRPr>
            </a:lvl4pPr>
            <a:lvl5pPr indent="-317500" lvl="4" marL="2286000" rtl="0" algn="l">
              <a:lnSpc>
                <a:spcPct val="115000"/>
              </a:lnSpc>
              <a:spcBef>
                <a:spcPts val="2000"/>
              </a:spcBef>
              <a:spcAft>
                <a:spcPts val="0"/>
              </a:spcAft>
              <a:buClr>
                <a:schemeClr val="accent2"/>
              </a:buClr>
              <a:buSzPts val="1400"/>
              <a:buChar char="○"/>
              <a:defRPr>
                <a:solidFill>
                  <a:schemeClr val="accent2"/>
                </a:solidFill>
              </a:defRPr>
            </a:lvl5pPr>
            <a:lvl6pPr indent="-317500" lvl="5" marL="2743200" rtl="0" algn="l">
              <a:lnSpc>
                <a:spcPct val="115000"/>
              </a:lnSpc>
              <a:spcBef>
                <a:spcPts val="2000"/>
              </a:spcBef>
              <a:spcAft>
                <a:spcPts val="0"/>
              </a:spcAft>
              <a:buClr>
                <a:schemeClr val="accent2"/>
              </a:buClr>
              <a:buSzPts val="1400"/>
              <a:buChar char="■"/>
              <a:defRPr>
                <a:solidFill>
                  <a:schemeClr val="accent2"/>
                </a:solidFill>
              </a:defRPr>
            </a:lvl6pPr>
            <a:lvl7pPr indent="-317500" lvl="6" marL="3200400" rtl="0" algn="l">
              <a:lnSpc>
                <a:spcPct val="115000"/>
              </a:lnSpc>
              <a:spcBef>
                <a:spcPts val="2000"/>
              </a:spcBef>
              <a:spcAft>
                <a:spcPts val="0"/>
              </a:spcAft>
              <a:buClr>
                <a:schemeClr val="accent2"/>
              </a:buClr>
              <a:buSzPts val="1400"/>
              <a:buChar char="●"/>
              <a:defRPr>
                <a:solidFill>
                  <a:schemeClr val="accent2"/>
                </a:solidFill>
              </a:defRPr>
            </a:lvl7pPr>
            <a:lvl8pPr indent="-317500" lvl="7" marL="3657600" rtl="0" algn="l">
              <a:lnSpc>
                <a:spcPct val="115000"/>
              </a:lnSpc>
              <a:spcBef>
                <a:spcPts val="2000"/>
              </a:spcBef>
              <a:spcAft>
                <a:spcPts val="0"/>
              </a:spcAft>
              <a:buClr>
                <a:schemeClr val="accent2"/>
              </a:buClr>
              <a:buSzPts val="1400"/>
              <a:buChar char="○"/>
              <a:defRPr>
                <a:solidFill>
                  <a:schemeClr val="accent2"/>
                </a:solidFill>
              </a:defRPr>
            </a:lvl8pPr>
            <a:lvl9pPr indent="-317500" lvl="8" marL="4114800" rtl="0" algn="l">
              <a:lnSpc>
                <a:spcPct val="115000"/>
              </a:lnSpc>
              <a:spcBef>
                <a:spcPts val="2000"/>
              </a:spcBef>
              <a:spcAft>
                <a:spcPts val="2000"/>
              </a:spcAft>
              <a:buClr>
                <a:schemeClr val="accent2"/>
              </a:buClr>
              <a:buSzPts val="1400"/>
              <a:buChar char="■"/>
              <a:defRPr>
                <a:solidFill>
                  <a:schemeClr val="accent2"/>
                </a:solidFill>
              </a:defRPr>
            </a:lvl9pPr>
          </a:lstStyle>
          <a:p/>
        </p:txBody>
      </p:sp>
      <p:sp>
        <p:nvSpPr>
          <p:cNvPr id="87" name="Google Shape;87;p19"/>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88" name="Shape 88"/>
        <p:cNvGrpSpPr/>
        <p:nvPr/>
      </p:nvGrpSpPr>
      <p:grpSpPr>
        <a:xfrm>
          <a:off x="0" y="0"/>
          <a:ext cx="0" cy="0"/>
          <a:chOff x="0" y="0"/>
          <a:chExt cx="0" cy="0"/>
        </a:xfrm>
      </p:grpSpPr>
      <p:sp>
        <p:nvSpPr>
          <p:cNvPr id="89" name="Google Shape;89;p20"/>
          <p:cNvSpPr txBox="1"/>
          <p:nvPr>
            <p:ph type="title"/>
          </p:nvPr>
        </p:nvSpPr>
        <p:spPr>
          <a:xfrm>
            <a:off x="364439" y="1173795"/>
            <a:ext cx="7305600" cy="5212500"/>
          </a:xfrm>
          <a:prstGeom prst="rect">
            <a:avLst/>
          </a:prstGeom>
          <a:noFill/>
          <a:ln>
            <a:noFill/>
          </a:ln>
        </p:spPr>
        <p:txBody>
          <a:bodyPr anchorCtr="0" anchor="ctr" bIns="116050" lIns="116050" spcFirstLastPara="1" rIns="116050" wrap="square" tIns="116050">
            <a:noAutofit/>
          </a:bodyPr>
          <a:lstStyle>
            <a:lvl1pPr lvl="0" rtl="0" algn="l">
              <a:lnSpc>
                <a:spcPct val="100000"/>
              </a:lnSpc>
              <a:spcBef>
                <a:spcPts val="0"/>
              </a:spcBef>
              <a:spcAft>
                <a:spcPts val="0"/>
              </a:spcAft>
              <a:buSzPts val="4600"/>
              <a:buNone/>
              <a:defRPr sz="4600"/>
            </a:lvl1pPr>
            <a:lvl2pPr lvl="1" rtl="0" algn="l">
              <a:lnSpc>
                <a:spcPct val="100000"/>
              </a:lnSpc>
              <a:spcBef>
                <a:spcPts val="0"/>
              </a:spcBef>
              <a:spcAft>
                <a:spcPts val="0"/>
              </a:spcAft>
              <a:buSzPts val="4600"/>
              <a:buNone/>
              <a:defRPr sz="4600"/>
            </a:lvl2pPr>
            <a:lvl3pPr lvl="2" rtl="0" algn="l">
              <a:lnSpc>
                <a:spcPct val="100000"/>
              </a:lnSpc>
              <a:spcBef>
                <a:spcPts val="0"/>
              </a:spcBef>
              <a:spcAft>
                <a:spcPts val="0"/>
              </a:spcAft>
              <a:buSzPts val="4600"/>
              <a:buNone/>
              <a:defRPr sz="4600"/>
            </a:lvl3pPr>
            <a:lvl4pPr lvl="3" rtl="0" algn="l">
              <a:lnSpc>
                <a:spcPct val="100000"/>
              </a:lnSpc>
              <a:spcBef>
                <a:spcPts val="0"/>
              </a:spcBef>
              <a:spcAft>
                <a:spcPts val="0"/>
              </a:spcAft>
              <a:buSzPts val="4600"/>
              <a:buNone/>
              <a:defRPr sz="4600"/>
            </a:lvl4pPr>
            <a:lvl5pPr lvl="4" rtl="0" algn="l">
              <a:lnSpc>
                <a:spcPct val="100000"/>
              </a:lnSpc>
              <a:spcBef>
                <a:spcPts val="0"/>
              </a:spcBef>
              <a:spcAft>
                <a:spcPts val="0"/>
              </a:spcAft>
              <a:buSzPts val="4600"/>
              <a:buNone/>
              <a:defRPr sz="4600"/>
            </a:lvl5pPr>
            <a:lvl6pPr lvl="5" rtl="0" algn="l">
              <a:lnSpc>
                <a:spcPct val="100000"/>
              </a:lnSpc>
              <a:spcBef>
                <a:spcPts val="0"/>
              </a:spcBef>
              <a:spcAft>
                <a:spcPts val="0"/>
              </a:spcAft>
              <a:buSzPts val="4600"/>
              <a:buNone/>
              <a:defRPr sz="4600"/>
            </a:lvl6pPr>
            <a:lvl7pPr lvl="6" rtl="0" algn="l">
              <a:lnSpc>
                <a:spcPct val="100000"/>
              </a:lnSpc>
              <a:spcBef>
                <a:spcPts val="0"/>
              </a:spcBef>
              <a:spcAft>
                <a:spcPts val="0"/>
              </a:spcAft>
              <a:buSzPts val="4600"/>
              <a:buNone/>
              <a:defRPr sz="4600"/>
            </a:lvl7pPr>
            <a:lvl8pPr lvl="7" rtl="0" algn="l">
              <a:lnSpc>
                <a:spcPct val="100000"/>
              </a:lnSpc>
              <a:spcBef>
                <a:spcPts val="0"/>
              </a:spcBef>
              <a:spcAft>
                <a:spcPts val="0"/>
              </a:spcAft>
              <a:buSzPts val="4600"/>
              <a:buNone/>
              <a:defRPr sz="4600"/>
            </a:lvl8pPr>
            <a:lvl9pPr lvl="8" rtl="0" algn="l">
              <a:lnSpc>
                <a:spcPct val="100000"/>
              </a:lnSpc>
              <a:spcBef>
                <a:spcPts val="0"/>
              </a:spcBef>
              <a:spcAft>
                <a:spcPts val="0"/>
              </a:spcAft>
              <a:buSzPts val="4600"/>
              <a:buNone/>
              <a:defRPr sz="4600"/>
            </a:lvl9pPr>
          </a:lstStyle>
          <a:p/>
        </p:txBody>
      </p:sp>
      <p:sp>
        <p:nvSpPr>
          <p:cNvPr id="90" name="Google Shape;90;p20"/>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accen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sp>
        <p:nvSpPr>
          <p:cNvPr id="92" name="Google Shape;92;p21"/>
          <p:cNvSpPr/>
          <p:nvPr/>
        </p:nvSpPr>
        <p:spPr>
          <a:xfrm>
            <a:off x="0" y="0"/>
            <a:ext cx="5346000" cy="7560000"/>
          </a:xfrm>
          <a:prstGeom prst="rect">
            <a:avLst/>
          </a:prstGeom>
          <a:solidFill>
            <a:schemeClr val="dk1"/>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21"/>
          <p:cNvSpPr txBox="1"/>
          <p:nvPr>
            <p:ph type="title"/>
          </p:nvPr>
        </p:nvSpPr>
        <p:spPr>
          <a:xfrm>
            <a:off x="364001" y="736268"/>
            <a:ext cx="4331400" cy="30126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lt1"/>
              </a:buClr>
              <a:buSzPts val="3600"/>
              <a:buNone/>
              <a:defRPr>
                <a:solidFill>
                  <a:schemeClr val="lt1"/>
                </a:solidFill>
              </a:defRPr>
            </a:lvl1pPr>
            <a:lvl2pPr lvl="1" rtl="0" algn="l">
              <a:lnSpc>
                <a:spcPct val="100000"/>
              </a:lnSpc>
              <a:spcBef>
                <a:spcPts val="0"/>
              </a:spcBef>
              <a:spcAft>
                <a:spcPts val="0"/>
              </a:spcAft>
              <a:buClr>
                <a:schemeClr val="lt1"/>
              </a:buClr>
              <a:buSzPts val="3600"/>
              <a:buNone/>
              <a:defRPr>
                <a:solidFill>
                  <a:schemeClr val="lt1"/>
                </a:solidFill>
              </a:defRPr>
            </a:lvl2pPr>
            <a:lvl3pPr lvl="2" rtl="0" algn="l">
              <a:lnSpc>
                <a:spcPct val="100000"/>
              </a:lnSpc>
              <a:spcBef>
                <a:spcPts val="0"/>
              </a:spcBef>
              <a:spcAft>
                <a:spcPts val="0"/>
              </a:spcAft>
              <a:buClr>
                <a:schemeClr val="lt1"/>
              </a:buClr>
              <a:buSzPts val="3600"/>
              <a:buNone/>
              <a:defRPr>
                <a:solidFill>
                  <a:schemeClr val="lt1"/>
                </a:solidFill>
              </a:defRPr>
            </a:lvl3pPr>
            <a:lvl4pPr lvl="3" rtl="0" algn="l">
              <a:lnSpc>
                <a:spcPct val="100000"/>
              </a:lnSpc>
              <a:spcBef>
                <a:spcPts val="0"/>
              </a:spcBef>
              <a:spcAft>
                <a:spcPts val="0"/>
              </a:spcAft>
              <a:buClr>
                <a:schemeClr val="lt1"/>
              </a:buClr>
              <a:buSzPts val="3600"/>
              <a:buNone/>
              <a:defRPr>
                <a:solidFill>
                  <a:schemeClr val="lt1"/>
                </a:solidFill>
              </a:defRPr>
            </a:lvl4pPr>
            <a:lvl5pPr lvl="4" rtl="0" algn="l">
              <a:lnSpc>
                <a:spcPct val="100000"/>
              </a:lnSpc>
              <a:spcBef>
                <a:spcPts val="0"/>
              </a:spcBef>
              <a:spcAft>
                <a:spcPts val="0"/>
              </a:spcAft>
              <a:buClr>
                <a:schemeClr val="lt1"/>
              </a:buClr>
              <a:buSzPts val="3600"/>
              <a:buNone/>
              <a:defRPr>
                <a:solidFill>
                  <a:schemeClr val="lt1"/>
                </a:solidFill>
              </a:defRPr>
            </a:lvl5pPr>
            <a:lvl6pPr lvl="5" rtl="0" algn="l">
              <a:lnSpc>
                <a:spcPct val="100000"/>
              </a:lnSpc>
              <a:spcBef>
                <a:spcPts val="0"/>
              </a:spcBef>
              <a:spcAft>
                <a:spcPts val="0"/>
              </a:spcAft>
              <a:buClr>
                <a:schemeClr val="lt1"/>
              </a:buClr>
              <a:buSzPts val="3600"/>
              <a:buNone/>
              <a:defRPr>
                <a:solidFill>
                  <a:schemeClr val="lt1"/>
                </a:solidFill>
              </a:defRPr>
            </a:lvl6pPr>
            <a:lvl7pPr lvl="6" rtl="0" algn="l">
              <a:lnSpc>
                <a:spcPct val="100000"/>
              </a:lnSpc>
              <a:spcBef>
                <a:spcPts val="0"/>
              </a:spcBef>
              <a:spcAft>
                <a:spcPts val="0"/>
              </a:spcAft>
              <a:buClr>
                <a:schemeClr val="lt1"/>
              </a:buClr>
              <a:buSzPts val="3600"/>
              <a:buNone/>
              <a:defRPr>
                <a:solidFill>
                  <a:schemeClr val="lt1"/>
                </a:solidFill>
              </a:defRPr>
            </a:lvl7pPr>
            <a:lvl8pPr lvl="7" rtl="0" algn="l">
              <a:lnSpc>
                <a:spcPct val="100000"/>
              </a:lnSpc>
              <a:spcBef>
                <a:spcPts val="0"/>
              </a:spcBef>
              <a:spcAft>
                <a:spcPts val="0"/>
              </a:spcAft>
              <a:buClr>
                <a:schemeClr val="lt1"/>
              </a:buClr>
              <a:buSzPts val="3600"/>
              <a:buNone/>
              <a:defRPr>
                <a:solidFill>
                  <a:schemeClr val="lt1"/>
                </a:solidFill>
              </a:defRPr>
            </a:lvl8pPr>
            <a:lvl9pPr lvl="8" rtl="0" algn="l">
              <a:lnSpc>
                <a:spcPct val="100000"/>
              </a:lnSpc>
              <a:spcBef>
                <a:spcPts val="0"/>
              </a:spcBef>
              <a:spcAft>
                <a:spcPts val="0"/>
              </a:spcAft>
              <a:buClr>
                <a:schemeClr val="lt1"/>
              </a:buClr>
              <a:buSzPts val="3600"/>
              <a:buNone/>
              <a:defRPr>
                <a:solidFill>
                  <a:schemeClr val="lt1"/>
                </a:solidFill>
              </a:defRPr>
            </a:lvl9pPr>
          </a:lstStyle>
          <a:p/>
        </p:txBody>
      </p:sp>
      <p:sp>
        <p:nvSpPr>
          <p:cNvPr id="94" name="Google Shape;94;p21"/>
          <p:cNvSpPr txBox="1"/>
          <p:nvPr>
            <p:ph idx="1" type="subTitle"/>
          </p:nvPr>
        </p:nvSpPr>
        <p:spPr>
          <a:xfrm>
            <a:off x="356400" y="3860803"/>
            <a:ext cx="4331400" cy="1362000"/>
          </a:xfrm>
          <a:prstGeom prst="rect">
            <a:avLst/>
          </a:prstGeom>
          <a:noFill/>
          <a:ln>
            <a:noFill/>
          </a:ln>
        </p:spPr>
        <p:txBody>
          <a:bodyPr anchorCtr="0" anchor="t" bIns="116050" lIns="116050" spcFirstLastPara="1" rIns="116050" wrap="square" tIns="116050">
            <a:noAutofit/>
          </a:bodyPr>
          <a:lstStyle>
            <a:lvl1pPr lvl="0" rtl="0" algn="l">
              <a:lnSpc>
                <a:spcPct val="100000"/>
              </a:lnSpc>
              <a:spcBef>
                <a:spcPts val="0"/>
              </a:spcBef>
              <a:spcAft>
                <a:spcPts val="0"/>
              </a:spcAft>
              <a:buClr>
                <a:schemeClr val="accent2"/>
              </a:buClr>
              <a:buSzPts val="2000"/>
              <a:buNone/>
              <a:defRPr sz="2000">
                <a:solidFill>
                  <a:schemeClr val="accent2"/>
                </a:solidFill>
              </a:defRPr>
            </a:lvl1pPr>
            <a:lvl2pPr lvl="1" rtl="0" algn="l">
              <a:lnSpc>
                <a:spcPct val="100000"/>
              </a:lnSpc>
              <a:spcBef>
                <a:spcPts val="0"/>
              </a:spcBef>
              <a:spcAft>
                <a:spcPts val="0"/>
              </a:spcAft>
              <a:buClr>
                <a:schemeClr val="accent2"/>
              </a:buClr>
              <a:buSzPts val="2000"/>
              <a:buNone/>
              <a:defRPr sz="2000">
                <a:solidFill>
                  <a:schemeClr val="accent2"/>
                </a:solidFill>
              </a:defRPr>
            </a:lvl2pPr>
            <a:lvl3pPr lvl="2" rtl="0" algn="l">
              <a:lnSpc>
                <a:spcPct val="100000"/>
              </a:lnSpc>
              <a:spcBef>
                <a:spcPts val="0"/>
              </a:spcBef>
              <a:spcAft>
                <a:spcPts val="0"/>
              </a:spcAft>
              <a:buClr>
                <a:schemeClr val="accent2"/>
              </a:buClr>
              <a:buSzPts val="2000"/>
              <a:buNone/>
              <a:defRPr sz="2000">
                <a:solidFill>
                  <a:schemeClr val="accent2"/>
                </a:solidFill>
              </a:defRPr>
            </a:lvl3pPr>
            <a:lvl4pPr lvl="3" rtl="0" algn="l">
              <a:lnSpc>
                <a:spcPct val="100000"/>
              </a:lnSpc>
              <a:spcBef>
                <a:spcPts val="0"/>
              </a:spcBef>
              <a:spcAft>
                <a:spcPts val="0"/>
              </a:spcAft>
              <a:buClr>
                <a:schemeClr val="accent2"/>
              </a:buClr>
              <a:buSzPts val="2000"/>
              <a:buNone/>
              <a:defRPr sz="2000">
                <a:solidFill>
                  <a:schemeClr val="accent2"/>
                </a:solidFill>
              </a:defRPr>
            </a:lvl4pPr>
            <a:lvl5pPr lvl="4" rtl="0" algn="l">
              <a:lnSpc>
                <a:spcPct val="100000"/>
              </a:lnSpc>
              <a:spcBef>
                <a:spcPts val="0"/>
              </a:spcBef>
              <a:spcAft>
                <a:spcPts val="0"/>
              </a:spcAft>
              <a:buClr>
                <a:schemeClr val="accent2"/>
              </a:buClr>
              <a:buSzPts val="2000"/>
              <a:buNone/>
              <a:defRPr sz="2000">
                <a:solidFill>
                  <a:schemeClr val="accent2"/>
                </a:solidFill>
              </a:defRPr>
            </a:lvl5pPr>
            <a:lvl6pPr lvl="5" rtl="0" algn="l">
              <a:lnSpc>
                <a:spcPct val="100000"/>
              </a:lnSpc>
              <a:spcBef>
                <a:spcPts val="0"/>
              </a:spcBef>
              <a:spcAft>
                <a:spcPts val="0"/>
              </a:spcAft>
              <a:buClr>
                <a:schemeClr val="accent2"/>
              </a:buClr>
              <a:buSzPts val="2000"/>
              <a:buNone/>
              <a:defRPr sz="2000">
                <a:solidFill>
                  <a:schemeClr val="accent2"/>
                </a:solidFill>
              </a:defRPr>
            </a:lvl6pPr>
            <a:lvl7pPr lvl="6" rtl="0" algn="l">
              <a:lnSpc>
                <a:spcPct val="100000"/>
              </a:lnSpc>
              <a:spcBef>
                <a:spcPts val="0"/>
              </a:spcBef>
              <a:spcAft>
                <a:spcPts val="0"/>
              </a:spcAft>
              <a:buClr>
                <a:schemeClr val="accent2"/>
              </a:buClr>
              <a:buSzPts val="2000"/>
              <a:buNone/>
              <a:defRPr sz="2000">
                <a:solidFill>
                  <a:schemeClr val="accent2"/>
                </a:solidFill>
              </a:defRPr>
            </a:lvl7pPr>
            <a:lvl8pPr lvl="7" rtl="0" algn="l">
              <a:lnSpc>
                <a:spcPct val="100000"/>
              </a:lnSpc>
              <a:spcBef>
                <a:spcPts val="0"/>
              </a:spcBef>
              <a:spcAft>
                <a:spcPts val="0"/>
              </a:spcAft>
              <a:buClr>
                <a:schemeClr val="accent2"/>
              </a:buClr>
              <a:buSzPts val="2000"/>
              <a:buNone/>
              <a:defRPr sz="2000">
                <a:solidFill>
                  <a:schemeClr val="accent2"/>
                </a:solidFill>
              </a:defRPr>
            </a:lvl8pPr>
            <a:lvl9pPr lvl="8" rtl="0" algn="l">
              <a:lnSpc>
                <a:spcPct val="100000"/>
              </a:lnSpc>
              <a:spcBef>
                <a:spcPts val="0"/>
              </a:spcBef>
              <a:spcAft>
                <a:spcPts val="0"/>
              </a:spcAft>
              <a:buClr>
                <a:schemeClr val="accent2"/>
              </a:buClr>
              <a:buSzPts val="2000"/>
              <a:buNone/>
              <a:defRPr sz="2000">
                <a:solidFill>
                  <a:schemeClr val="accent2"/>
                </a:solidFill>
              </a:defRPr>
            </a:lvl9pPr>
          </a:lstStyle>
          <a:p/>
        </p:txBody>
      </p:sp>
      <p:sp>
        <p:nvSpPr>
          <p:cNvPr id="95" name="Google Shape;95;p21"/>
          <p:cNvSpPr txBox="1"/>
          <p:nvPr>
            <p:ph idx="2" type="body"/>
          </p:nvPr>
        </p:nvSpPr>
        <p:spPr>
          <a:xfrm>
            <a:off x="5705002" y="736268"/>
            <a:ext cx="4623300" cy="6043200"/>
          </a:xfrm>
          <a:prstGeom prst="rect">
            <a:avLst/>
          </a:prstGeom>
          <a:noFill/>
          <a:ln>
            <a:noFill/>
          </a:ln>
        </p:spPr>
        <p:txBody>
          <a:bodyPr anchorCtr="0" anchor="t" bIns="116050" lIns="116050" spcFirstLastPara="1" rIns="116050" wrap="square" tIns="116050">
            <a:noAutofit/>
          </a:bodyPr>
          <a:lstStyle>
            <a:lvl1pPr indent="-336550" lvl="0" marL="457200" rtl="0" algn="l">
              <a:lnSpc>
                <a:spcPct val="115000"/>
              </a:lnSpc>
              <a:spcBef>
                <a:spcPts val="0"/>
              </a:spcBef>
              <a:spcAft>
                <a:spcPts val="0"/>
              </a:spcAft>
              <a:buSzPts val="1700"/>
              <a:buChar char="●"/>
              <a:defRPr/>
            </a:lvl1pPr>
            <a:lvl2pPr indent="-317500" lvl="1" marL="914400" rtl="0" algn="l">
              <a:lnSpc>
                <a:spcPct val="115000"/>
              </a:lnSpc>
              <a:spcBef>
                <a:spcPts val="2000"/>
              </a:spcBef>
              <a:spcAft>
                <a:spcPts val="0"/>
              </a:spcAft>
              <a:buSzPts val="1400"/>
              <a:buChar char="○"/>
              <a:defRPr/>
            </a:lvl2pPr>
            <a:lvl3pPr indent="-317500" lvl="2" marL="1371600" rtl="0" algn="l">
              <a:lnSpc>
                <a:spcPct val="115000"/>
              </a:lnSpc>
              <a:spcBef>
                <a:spcPts val="2000"/>
              </a:spcBef>
              <a:spcAft>
                <a:spcPts val="0"/>
              </a:spcAft>
              <a:buSzPts val="1400"/>
              <a:buChar char="■"/>
              <a:defRPr/>
            </a:lvl3pPr>
            <a:lvl4pPr indent="-317500" lvl="3" marL="1828800" rtl="0" algn="l">
              <a:lnSpc>
                <a:spcPct val="115000"/>
              </a:lnSpc>
              <a:spcBef>
                <a:spcPts val="2000"/>
              </a:spcBef>
              <a:spcAft>
                <a:spcPts val="0"/>
              </a:spcAft>
              <a:buSzPts val="1400"/>
              <a:buChar char="●"/>
              <a:defRPr/>
            </a:lvl4pPr>
            <a:lvl5pPr indent="-317500" lvl="4" marL="2286000" rtl="0" algn="l">
              <a:lnSpc>
                <a:spcPct val="115000"/>
              </a:lnSpc>
              <a:spcBef>
                <a:spcPts val="2000"/>
              </a:spcBef>
              <a:spcAft>
                <a:spcPts val="0"/>
              </a:spcAft>
              <a:buSzPts val="1400"/>
              <a:buChar char="○"/>
              <a:defRPr/>
            </a:lvl5pPr>
            <a:lvl6pPr indent="-317500" lvl="5" marL="2743200" rtl="0" algn="l">
              <a:lnSpc>
                <a:spcPct val="115000"/>
              </a:lnSpc>
              <a:spcBef>
                <a:spcPts val="2000"/>
              </a:spcBef>
              <a:spcAft>
                <a:spcPts val="0"/>
              </a:spcAft>
              <a:buSzPts val="1400"/>
              <a:buChar char="■"/>
              <a:defRPr/>
            </a:lvl6pPr>
            <a:lvl7pPr indent="-317500" lvl="6" marL="3200400" rtl="0" algn="l">
              <a:lnSpc>
                <a:spcPct val="115000"/>
              </a:lnSpc>
              <a:spcBef>
                <a:spcPts val="2000"/>
              </a:spcBef>
              <a:spcAft>
                <a:spcPts val="0"/>
              </a:spcAft>
              <a:buSzPts val="1400"/>
              <a:buChar char="●"/>
              <a:defRPr/>
            </a:lvl7pPr>
            <a:lvl8pPr indent="-317500" lvl="7" marL="3657600" rtl="0" algn="l">
              <a:lnSpc>
                <a:spcPct val="115000"/>
              </a:lnSpc>
              <a:spcBef>
                <a:spcPts val="2000"/>
              </a:spcBef>
              <a:spcAft>
                <a:spcPts val="0"/>
              </a:spcAft>
              <a:buSzPts val="1400"/>
              <a:buChar char="○"/>
              <a:defRPr/>
            </a:lvl8pPr>
            <a:lvl9pPr indent="-317500" lvl="8" marL="4114800" rtl="0" algn="l">
              <a:lnSpc>
                <a:spcPct val="115000"/>
              </a:lnSpc>
              <a:spcBef>
                <a:spcPts val="2000"/>
              </a:spcBef>
              <a:spcAft>
                <a:spcPts val="2000"/>
              </a:spcAft>
              <a:buSzPts val="1400"/>
              <a:buChar char="■"/>
              <a:defRPr/>
            </a:lvl9pPr>
          </a:lstStyle>
          <a:p/>
        </p:txBody>
      </p:sp>
      <p:sp>
        <p:nvSpPr>
          <p:cNvPr id="96" name="Google Shape;96;p21"/>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64468" y="3161354"/>
            <a:ext cx="9963000" cy="1237200"/>
          </a:xfrm>
          <a:prstGeom prst="rect">
            <a:avLst/>
          </a:prstGeom>
        </p:spPr>
        <p:txBody>
          <a:bodyPr anchorCtr="0" anchor="ctr" bIns="116050" lIns="116050" spcFirstLastPara="1" rIns="116050" wrap="square" tIns="116050">
            <a:no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p:txBody>
      </p:sp>
      <p:sp>
        <p:nvSpPr>
          <p:cNvPr id="15" name="Google Shape;15;p3"/>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p:nvPr/>
        </p:nvSpPr>
        <p:spPr>
          <a:xfrm>
            <a:off x="0" y="6421627"/>
            <a:ext cx="10692000" cy="1138200"/>
          </a:xfrm>
          <a:prstGeom prst="rect">
            <a:avLst/>
          </a:prstGeom>
          <a:solidFill>
            <a:schemeClr val="dk1"/>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22"/>
          <p:cNvSpPr txBox="1"/>
          <p:nvPr>
            <p:ph idx="1" type="body"/>
          </p:nvPr>
        </p:nvSpPr>
        <p:spPr>
          <a:xfrm>
            <a:off x="364468" y="6645627"/>
            <a:ext cx="9330300" cy="676800"/>
          </a:xfrm>
          <a:prstGeom prst="rect">
            <a:avLst/>
          </a:prstGeom>
          <a:noFill/>
          <a:ln>
            <a:noFill/>
          </a:ln>
        </p:spPr>
        <p:txBody>
          <a:bodyPr anchorCtr="0" anchor="ctr" bIns="116050" lIns="116050" spcFirstLastPara="1" rIns="116050" wrap="square" tIns="116050">
            <a:noAutofit/>
          </a:bodyPr>
          <a:lstStyle>
            <a:lvl1pPr indent="-228600" lvl="0" marL="457200" rtl="0" algn="l">
              <a:lnSpc>
                <a:spcPct val="100000"/>
              </a:lnSpc>
              <a:spcBef>
                <a:spcPts val="0"/>
              </a:spcBef>
              <a:spcAft>
                <a:spcPts val="0"/>
              </a:spcAft>
              <a:buClr>
                <a:schemeClr val="lt1"/>
              </a:buClr>
              <a:buSzPts val="1700"/>
              <a:buFont typeface="Merriweather"/>
              <a:buNone/>
              <a:defRPr>
                <a:solidFill>
                  <a:schemeClr val="lt1"/>
                </a:solidFill>
                <a:latin typeface="Merriweather"/>
                <a:ea typeface="Merriweather"/>
                <a:cs typeface="Merriweather"/>
                <a:sym typeface="Merriweather"/>
              </a:defRPr>
            </a:lvl1pPr>
          </a:lstStyle>
          <a:p/>
        </p:txBody>
      </p:sp>
      <p:sp>
        <p:nvSpPr>
          <p:cNvPr id="100" name="Google Shape;100;p22"/>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101" name="Shape 101"/>
        <p:cNvGrpSpPr/>
        <p:nvPr/>
      </p:nvGrpSpPr>
      <p:grpSpPr>
        <a:xfrm>
          <a:off x="0" y="0"/>
          <a:ext cx="0" cy="0"/>
          <a:chOff x="0" y="0"/>
          <a:chExt cx="0" cy="0"/>
        </a:xfrm>
      </p:grpSpPr>
      <p:sp>
        <p:nvSpPr>
          <p:cNvPr id="102" name="Google Shape;102;p23"/>
          <p:cNvSpPr txBox="1"/>
          <p:nvPr>
            <p:ph hasCustomPrompt="1" type="title"/>
          </p:nvPr>
        </p:nvSpPr>
        <p:spPr>
          <a:xfrm>
            <a:off x="364527" y="1221674"/>
            <a:ext cx="6238200" cy="1829400"/>
          </a:xfrm>
          <a:prstGeom prst="rect">
            <a:avLst/>
          </a:prstGeom>
          <a:noFill/>
          <a:ln>
            <a:noFill/>
          </a:ln>
        </p:spPr>
        <p:txBody>
          <a:bodyPr anchorCtr="0" anchor="b" bIns="116050" lIns="116050" spcFirstLastPara="1" rIns="116050" wrap="square" tIns="116050">
            <a:noAutofit/>
          </a:bodyPr>
          <a:lstStyle>
            <a:lvl1pPr lvl="0" rtl="0" algn="l">
              <a:lnSpc>
                <a:spcPct val="100000"/>
              </a:lnSpc>
              <a:spcBef>
                <a:spcPts val="0"/>
              </a:spcBef>
              <a:spcAft>
                <a:spcPts val="0"/>
              </a:spcAft>
              <a:buClr>
                <a:schemeClr val="lt1"/>
              </a:buClr>
              <a:buSzPts val="12700"/>
              <a:buNone/>
              <a:defRPr sz="12700">
                <a:solidFill>
                  <a:schemeClr val="lt1"/>
                </a:solidFill>
              </a:defRPr>
            </a:lvl1pPr>
            <a:lvl2pPr lvl="1" rtl="0" algn="l">
              <a:lnSpc>
                <a:spcPct val="100000"/>
              </a:lnSpc>
              <a:spcBef>
                <a:spcPts val="0"/>
              </a:spcBef>
              <a:spcAft>
                <a:spcPts val="0"/>
              </a:spcAft>
              <a:buClr>
                <a:schemeClr val="lt1"/>
              </a:buClr>
              <a:buSzPts val="12700"/>
              <a:buNone/>
              <a:defRPr sz="12700">
                <a:solidFill>
                  <a:schemeClr val="lt1"/>
                </a:solidFill>
              </a:defRPr>
            </a:lvl2pPr>
            <a:lvl3pPr lvl="2" rtl="0" algn="l">
              <a:lnSpc>
                <a:spcPct val="100000"/>
              </a:lnSpc>
              <a:spcBef>
                <a:spcPts val="0"/>
              </a:spcBef>
              <a:spcAft>
                <a:spcPts val="0"/>
              </a:spcAft>
              <a:buClr>
                <a:schemeClr val="lt1"/>
              </a:buClr>
              <a:buSzPts val="12700"/>
              <a:buNone/>
              <a:defRPr sz="12700">
                <a:solidFill>
                  <a:schemeClr val="lt1"/>
                </a:solidFill>
              </a:defRPr>
            </a:lvl3pPr>
            <a:lvl4pPr lvl="3" rtl="0" algn="l">
              <a:lnSpc>
                <a:spcPct val="100000"/>
              </a:lnSpc>
              <a:spcBef>
                <a:spcPts val="0"/>
              </a:spcBef>
              <a:spcAft>
                <a:spcPts val="0"/>
              </a:spcAft>
              <a:buClr>
                <a:schemeClr val="lt1"/>
              </a:buClr>
              <a:buSzPts val="12700"/>
              <a:buNone/>
              <a:defRPr sz="12700">
                <a:solidFill>
                  <a:schemeClr val="lt1"/>
                </a:solidFill>
              </a:defRPr>
            </a:lvl4pPr>
            <a:lvl5pPr lvl="4" rtl="0" algn="l">
              <a:lnSpc>
                <a:spcPct val="100000"/>
              </a:lnSpc>
              <a:spcBef>
                <a:spcPts val="0"/>
              </a:spcBef>
              <a:spcAft>
                <a:spcPts val="0"/>
              </a:spcAft>
              <a:buClr>
                <a:schemeClr val="lt1"/>
              </a:buClr>
              <a:buSzPts val="12700"/>
              <a:buNone/>
              <a:defRPr sz="12700">
                <a:solidFill>
                  <a:schemeClr val="lt1"/>
                </a:solidFill>
              </a:defRPr>
            </a:lvl5pPr>
            <a:lvl6pPr lvl="5" rtl="0" algn="l">
              <a:lnSpc>
                <a:spcPct val="100000"/>
              </a:lnSpc>
              <a:spcBef>
                <a:spcPts val="0"/>
              </a:spcBef>
              <a:spcAft>
                <a:spcPts val="0"/>
              </a:spcAft>
              <a:buClr>
                <a:schemeClr val="lt1"/>
              </a:buClr>
              <a:buSzPts val="12700"/>
              <a:buNone/>
              <a:defRPr sz="12700">
                <a:solidFill>
                  <a:schemeClr val="lt1"/>
                </a:solidFill>
              </a:defRPr>
            </a:lvl6pPr>
            <a:lvl7pPr lvl="6" rtl="0" algn="l">
              <a:lnSpc>
                <a:spcPct val="100000"/>
              </a:lnSpc>
              <a:spcBef>
                <a:spcPts val="0"/>
              </a:spcBef>
              <a:spcAft>
                <a:spcPts val="0"/>
              </a:spcAft>
              <a:buClr>
                <a:schemeClr val="lt1"/>
              </a:buClr>
              <a:buSzPts val="12700"/>
              <a:buNone/>
              <a:defRPr sz="12700">
                <a:solidFill>
                  <a:schemeClr val="lt1"/>
                </a:solidFill>
              </a:defRPr>
            </a:lvl7pPr>
            <a:lvl8pPr lvl="7" rtl="0" algn="l">
              <a:lnSpc>
                <a:spcPct val="100000"/>
              </a:lnSpc>
              <a:spcBef>
                <a:spcPts val="0"/>
              </a:spcBef>
              <a:spcAft>
                <a:spcPts val="0"/>
              </a:spcAft>
              <a:buClr>
                <a:schemeClr val="lt1"/>
              </a:buClr>
              <a:buSzPts val="12700"/>
              <a:buNone/>
              <a:defRPr sz="12700">
                <a:solidFill>
                  <a:schemeClr val="lt1"/>
                </a:solidFill>
              </a:defRPr>
            </a:lvl8pPr>
            <a:lvl9pPr lvl="8" rtl="0" algn="l">
              <a:lnSpc>
                <a:spcPct val="100000"/>
              </a:lnSpc>
              <a:spcBef>
                <a:spcPts val="0"/>
              </a:spcBef>
              <a:spcAft>
                <a:spcPts val="0"/>
              </a:spcAft>
              <a:buClr>
                <a:schemeClr val="lt1"/>
              </a:buClr>
              <a:buSzPts val="12700"/>
              <a:buNone/>
              <a:defRPr sz="12700">
                <a:solidFill>
                  <a:schemeClr val="lt1"/>
                </a:solidFill>
              </a:defRPr>
            </a:lvl9pPr>
          </a:lstStyle>
          <a:p>
            <a:r>
              <a:t>xx%</a:t>
            </a:r>
          </a:p>
        </p:txBody>
      </p:sp>
      <p:sp>
        <p:nvSpPr>
          <p:cNvPr id="103" name="Google Shape;103;p23"/>
          <p:cNvSpPr txBox="1"/>
          <p:nvPr>
            <p:ph idx="1" type="body"/>
          </p:nvPr>
        </p:nvSpPr>
        <p:spPr>
          <a:xfrm>
            <a:off x="364468" y="3118105"/>
            <a:ext cx="6238200" cy="1385400"/>
          </a:xfrm>
          <a:prstGeom prst="rect">
            <a:avLst/>
          </a:prstGeom>
          <a:noFill/>
          <a:ln>
            <a:noFill/>
          </a:ln>
        </p:spPr>
        <p:txBody>
          <a:bodyPr anchorCtr="0" anchor="t" bIns="116050" lIns="116050" spcFirstLastPara="1" rIns="116050" wrap="square" tIns="116050">
            <a:noAutofit/>
          </a:bodyPr>
          <a:lstStyle>
            <a:lvl1pPr indent="-336550" lvl="0" marL="457200" rtl="0" algn="l">
              <a:lnSpc>
                <a:spcPct val="115000"/>
              </a:lnSpc>
              <a:spcBef>
                <a:spcPts val="0"/>
              </a:spcBef>
              <a:spcAft>
                <a:spcPts val="0"/>
              </a:spcAft>
              <a:buClr>
                <a:schemeClr val="accent2"/>
              </a:buClr>
              <a:buSzPts val="1700"/>
              <a:buChar char="●"/>
              <a:defRPr>
                <a:solidFill>
                  <a:schemeClr val="accent2"/>
                </a:solidFill>
              </a:defRPr>
            </a:lvl1pPr>
            <a:lvl2pPr indent="-317500" lvl="1" marL="914400" rtl="0" algn="l">
              <a:lnSpc>
                <a:spcPct val="115000"/>
              </a:lnSpc>
              <a:spcBef>
                <a:spcPts val="2000"/>
              </a:spcBef>
              <a:spcAft>
                <a:spcPts val="0"/>
              </a:spcAft>
              <a:buClr>
                <a:schemeClr val="accent2"/>
              </a:buClr>
              <a:buSzPts val="1400"/>
              <a:buChar char="○"/>
              <a:defRPr>
                <a:solidFill>
                  <a:schemeClr val="accent2"/>
                </a:solidFill>
              </a:defRPr>
            </a:lvl2pPr>
            <a:lvl3pPr indent="-317500" lvl="2" marL="1371600" rtl="0" algn="l">
              <a:lnSpc>
                <a:spcPct val="115000"/>
              </a:lnSpc>
              <a:spcBef>
                <a:spcPts val="2000"/>
              </a:spcBef>
              <a:spcAft>
                <a:spcPts val="0"/>
              </a:spcAft>
              <a:buClr>
                <a:schemeClr val="accent2"/>
              </a:buClr>
              <a:buSzPts val="1400"/>
              <a:buChar char="■"/>
              <a:defRPr>
                <a:solidFill>
                  <a:schemeClr val="accent2"/>
                </a:solidFill>
              </a:defRPr>
            </a:lvl3pPr>
            <a:lvl4pPr indent="-317500" lvl="3" marL="1828800" rtl="0" algn="l">
              <a:lnSpc>
                <a:spcPct val="115000"/>
              </a:lnSpc>
              <a:spcBef>
                <a:spcPts val="2000"/>
              </a:spcBef>
              <a:spcAft>
                <a:spcPts val="0"/>
              </a:spcAft>
              <a:buClr>
                <a:schemeClr val="accent2"/>
              </a:buClr>
              <a:buSzPts val="1400"/>
              <a:buChar char="●"/>
              <a:defRPr>
                <a:solidFill>
                  <a:schemeClr val="accent2"/>
                </a:solidFill>
              </a:defRPr>
            </a:lvl4pPr>
            <a:lvl5pPr indent="-317500" lvl="4" marL="2286000" rtl="0" algn="l">
              <a:lnSpc>
                <a:spcPct val="115000"/>
              </a:lnSpc>
              <a:spcBef>
                <a:spcPts val="2000"/>
              </a:spcBef>
              <a:spcAft>
                <a:spcPts val="0"/>
              </a:spcAft>
              <a:buClr>
                <a:schemeClr val="accent2"/>
              </a:buClr>
              <a:buSzPts val="1400"/>
              <a:buChar char="○"/>
              <a:defRPr>
                <a:solidFill>
                  <a:schemeClr val="accent2"/>
                </a:solidFill>
              </a:defRPr>
            </a:lvl5pPr>
            <a:lvl6pPr indent="-317500" lvl="5" marL="2743200" rtl="0" algn="l">
              <a:lnSpc>
                <a:spcPct val="115000"/>
              </a:lnSpc>
              <a:spcBef>
                <a:spcPts val="2000"/>
              </a:spcBef>
              <a:spcAft>
                <a:spcPts val="0"/>
              </a:spcAft>
              <a:buClr>
                <a:schemeClr val="accent2"/>
              </a:buClr>
              <a:buSzPts val="1400"/>
              <a:buChar char="■"/>
              <a:defRPr>
                <a:solidFill>
                  <a:schemeClr val="accent2"/>
                </a:solidFill>
              </a:defRPr>
            </a:lvl6pPr>
            <a:lvl7pPr indent="-317500" lvl="6" marL="3200400" rtl="0" algn="l">
              <a:lnSpc>
                <a:spcPct val="115000"/>
              </a:lnSpc>
              <a:spcBef>
                <a:spcPts val="2000"/>
              </a:spcBef>
              <a:spcAft>
                <a:spcPts val="0"/>
              </a:spcAft>
              <a:buClr>
                <a:schemeClr val="accent2"/>
              </a:buClr>
              <a:buSzPts val="1400"/>
              <a:buChar char="●"/>
              <a:defRPr>
                <a:solidFill>
                  <a:schemeClr val="accent2"/>
                </a:solidFill>
              </a:defRPr>
            </a:lvl7pPr>
            <a:lvl8pPr indent="-317500" lvl="7" marL="3657600" rtl="0" algn="l">
              <a:lnSpc>
                <a:spcPct val="115000"/>
              </a:lnSpc>
              <a:spcBef>
                <a:spcPts val="2000"/>
              </a:spcBef>
              <a:spcAft>
                <a:spcPts val="0"/>
              </a:spcAft>
              <a:buClr>
                <a:schemeClr val="accent2"/>
              </a:buClr>
              <a:buSzPts val="1400"/>
              <a:buChar char="○"/>
              <a:defRPr>
                <a:solidFill>
                  <a:schemeClr val="accent2"/>
                </a:solidFill>
              </a:defRPr>
            </a:lvl8pPr>
            <a:lvl9pPr indent="-317500" lvl="8" marL="4114800" rtl="0" algn="l">
              <a:lnSpc>
                <a:spcPct val="115000"/>
              </a:lnSpc>
              <a:spcBef>
                <a:spcPts val="2000"/>
              </a:spcBef>
              <a:spcAft>
                <a:spcPts val="2000"/>
              </a:spcAft>
              <a:buClr>
                <a:schemeClr val="accent2"/>
              </a:buClr>
              <a:buSzPts val="1400"/>
              <a:buChar char="■"/>
              <a:defRPr>
                <a:solidFill>
                  <a:schemeClr val="accent2"/>
                </a:solidFill>
              </a:defRPr>
            </a:lvl9pPr>
          </a:lstStyle>
          <a:p/>
        </p:txBody>
      </p:sp>
      <p:sp>
        <p:nvSpPr>
          <p:cNvPr id="104" name="Google Shape;104;p23"/>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64468" y="654105"/>
            <a:ext cx="9963000" cy="841800"/>
          </a:xfrm>
          <a:prstGeom prst="rect">
            <a:avLst/>
          </a:prstGeom>
        </p:spPr>
        <p:txBody>
          <a:bodyPr anchorCtr="0" anchor="t" bIns="116050" lIns="116050" spcFirstLastPara="1" rIns="116050" wrap="square" tIns="11605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18" name="Google Shape;18;p4"/>
          <p:cNvSpPr txBox="1"/>
          <p:nvPr>
            <p:ph idx="1" type="body"/>
          </p:nvPr>
        </p:nvSpPr>
        <p:spPr>
          <a:xfrm>
            <a:off x="364468" y="1693927"/>
            <a:ext cx="9963000" cy="5021400"/>
          </a:xfrm>
          <a:prstGeom prst="rect">
            <a:avLst/>
          </a:prstGeom>
        </p:spPr>
        <p:txBody>
          <a:bodyPr anchorCtr="0" anchor="t" bIns="116050" lIns="116050" spcFirstLastPara="1" rIns="116050" wrap="square" tIns="116050">
            <a:noAutofit/>
          </a:bodyPr>
          <a:lstStyle>
            <a:lvl1pPr indent="-374650" lvl="0" marL="457200">
              <a:spcBef>
                <a:spcPts val="0"/>
              </a:spcBef>
              <a:spcAft>
                <a:spcPts val="0"/>
              </a:spcAft>
              <a:buSzPts val="2300"/>
              <a:buChar char="●"/>
              <a:defRPr/>
            </a:lvl1pPr>
            <a:lvl2pPr indent="-342900" lvl="1" marL="914400">
              <a:spcBef>
                <a:spcPts val="2000"/>
              </a:spcBef>
              <a:spcAft>
                <a:spcPts val="0"/>
              </a:spcAft>
              <a:buSzPts val="1800"/>
              <a:buChar char="○"/>
              <a:defRPr/>
            </a:lvl2pPr>
            <a:lvl3pPr indent="-342900" lvl="2" marL="1371600">
              <a:spcBef>
                <a:spcPts val="2000"/>
              </a:spcBef>
              <a:spcAft>
                <a:spcPts val="0"/>
              </a:spcAft>
              <a:buSzPts val="1800"/>
              <a:buChar char="■"/>
              <a:defRPr/>
            </a:lvl3pPr>
            <a:lvl4pPr indent="-342900" lvl="3" marL="1828800">
              <a:spcBef>
                <a:spcPts val="2000"/>
              </a:spcBef>
              <a:spcAft>
                <a:spcPts val="0"/>
              </a:spcAft>
              <a:buSzPts val="1800"/>
              <a:buChar char="●"/>
              <a:defRPr/>
            </a:lvl4pPr>
            <a:lvl5pPr indent="-342900" lvl="4" marL="2286000">
              <a:spcBef>
                <a:spcPts val="2000"/>
              </a:spcBef>
              <a:spcAft>
                <a:spcPts val="0"/>
              </a:spcAft>
              <a:buSzPts val="1800"/>
              <a:buChar char="○"/>
              <a:defRPr/>
            </a:lvl5pPr>
            <a:lvl6pPr indent="-342900" lvl="5" marL="2743200">
              <a:spcBef>
                <a:spcPts val="2000"/>
              </a:spcBef>
              <a:spcAft>
                <a:spcPts val="0"/>
              </a:spcAft>
              <a:buSzPts val="1800"/>
              <a:buChar char="■"/>
              <a:defRPr/>
            </a:lvl6pPr>
            <a:lvl7pPr indent="-342900" lvl="6" marL="3200400">
              <a:spcBef>
                <a:spcPts val="2000"/>
              </a:spcBef>
              <a:spcAft>
                <a:spcPts val="0"/>
              </a:spcAft>
              <a:buSzPts val="1800"/>
              <a:buChar char="●"/>
              <a:defRPr/>
            </a:lvl7pPr>
            <a:lvl8pPr indent="-342900" lvl="7" marL="3657600">
              <a:spcBef>
                <a:spcPts val="2000"/>
              </a:spcBef>
              <a:spcAft>
                <a:spcPts val="0"/>
              </a:spcAft>
              <a:buSzPts val="1800"/>
              <a:buChar char="○"/>
              <a:defRPr/>
            </a:lvl8pPr>
            <a:lvl9pPr indent="-342900" lvl="8" marL="4114800">
              <a:spcBef>
                <a:spcPts val="2000"/>
              </a:spcBef>
              <a:spcAft>
                <a:spcPts val="2000"/>
              </a:spcAft>
              <a:buSzPts val="1800"/>
              <a:buChar char="■"/>
              <a:defRPr/>
            </a:lvl9pPr>
          </a:lstStyle>
          <a:p/>
        </p:txBody>
      </p:sp>
      <p:sp>
        <p:nvSpPr>
          <p:cNvPr id="19" name="Google Shape;19;p4"/>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64468" y="654105"/>
            <a:ext cx="9963000" cy="841800"/>
          </a:xfrm>
          <a:prstGeom prst="rect">
            <a:avLst/>
          </a:prstGeom>
        </p:spPr>
        <p:txBody>
          <a:bodyPr anchorCtr="0" anchor="t" bIns="116050" lIns="116050" spcFirstLastPara="1" rIns="116050" wrap="square" tIns="11605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2" name="Google Shape;22;p5"/>
          <p:cNvSpPr txBox="1"/>
          <p:nvPr>
            <p:ph idx="1" type="body"/>
          </p:nvPr>
        </p:nvSpPr>
        <p:spPr>
          <a:xfrm>
            <a:off x="364468" y="1693927"/>
            <a:ext cx="4677000" cy="5021400"/>
          </a:xfrm>
          <a:prstGeom prst="rect">
            <a:avLst/>
          </a:prstGeom>
        </p:spPr>
        <p:txBody>
          <a:bodyPr anchorCtr="0" anchor="t" bIns="116050" lIns="116050" spcFirstLastPara="1" rIns="116050" wrap="square" tIns="116050">
            <a:noAutofit/>
          </a:bodyPr>
          <a:lstStyle>
            <a:lvl1pPr indent="-342900" lvl="0" marL="457200">
              <a:spcBef>
                <a:spcPts val="0"/>
              </a:spcBef>
              <a:spcAft>
                <a:spcPts val="0"/>
              </a:spcAft>
              <a:buSzPts val="1800"/>
              <a:buChar char="●"/>
              <a:defRPr sz="18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3" name="Google Shape;23;p5"/>
          <p:cNvSpPr txBox="1"/>
          <p:nvPr>
            <p:ph idx="2" type="body"/>
          </p:nvPr>
        </p:nvSpPr>
        <p:spPr>
          <a:xfrm>
            <a:off x="5650483" y="1693927"/>
            <a:ext cx="4677000" cy="5021400"/>
          </a:xfrm>
          <a:prstGeom prst="rect">
            <a:avLst/>
          </a:prstGeom>
        </p:spPr>
        <p:txBody>
          <a:bodyPr anchorCtr="0" anchor="t" bIns="116050" lIns="116050" spcFirstLastPara="1" rIns="116050" wrap="square" tIns="116050">
            <a:noAutofit/>
          </a:bodyPr>
          <a:lstStyle>
            <a:lvl1pPr indent="-342900" lvl="0" marL="457200">
              <a:spcBef>
                <a:spcPts val="0"/>
              </a:spcBef>
              <a:spcAft>
                <a:spcPts val="0"/>
              </a:spcAft>
              <a:buSzPts val="1800"/>
              <a:buChar char="●"/>
              <a:defRPr sz="18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4" name="Google Shape;24;p5"/>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64468" y="654105"/>
            <a:ext cx="9963000" cy="841800"/>
          </a:xfrm>
          <a:prstGeom prst="rect">
            <a:avLst/>
          </a:prstGeom>
        </p:spPr>
        <p:txBody>
          <a:bodyPr anchorCtr="0" anchor="t" bIns="116050" lIns="116050" spcFirstLastPara="1" rIns="116050" wrap="square" tIns="11605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64468" y="816630"/>
            <a:ext cx="3283500" cy="1110600"/>
          </a:xfrm>
          <a:prstGeom prst="rect">
            <a:avLst/>
          </a:prstGeom>
        </p:spPr>
        <p:txBody>
          <a:bodyPr anchorCtr="0" anchor="b" bIns="116050" lIns="116050" spcFirstLastPara="1" rIns="116050" wrap="square" tIns="11605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64468" y="2042457"/>
            <a:ext cx="3283500" cy="4673100"/>
          </a:xfrm>
          <a:prstGeom prst="rect">
            <a:avLst/>
          </a:prstGeom>
        </p:spPr>
        <p:txBody>
          <a:bodyPr anchorCtr="0" anchor="t" bIns="116050" lIns="116050" spcFirstLastPara="1" rIns="116050" wrap="square" tIns="116050">
            <a:noAutofit/>
          </a:bodyPr>
          <a:lstStyle>
            <a:lvl1pPr indent="-323850" lvl="0" marL="457200">
              <a:spcBef>
                <a:spcPts val="0"/>
              </a:spcBef>
              <a:spcAft>
                <a:spcPts val="0"/>
              </a:spcAft>
              <a:buSzPts val="1500"/>
              <a:buChar char="●"/>
              <a:defRPr sz="15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31" name="Google Shape;31;p7"/>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73245" y="661638"/>
            <a:ext cx="7445700" cy="6012600"/>
          </a:xfrm>
          <a:prstGeom prst="rect">
            <a:avLst/>
          </a:prstGeom>
        </p:spPr>
        <p:txBody>
          <a:bodyPr anchorCtr="0" anchor="ctr" bIns="116050" lIns="116050" spcFirstLastPara="1" rIns="116050" wrap="square" tIns="116050">
            <a:no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p:txBody>
      </p:sp>
      <p:sp>
        <p:nvSpPr>
          <p:cNvPr id="34" name="Google Shape;34;p8"/>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310447" y="1812541"/>
            <a:ext cx="4730100" cy="2178600"/>
          </a:xfrm>
          <a:prstGeom prst="rect">
            <a:avLst/>
          </a:prstGeom>
        </p:spPr>
        <p:txBody>
          <a:bodyPr anchorCtr="0" anchor="b" bIns="116050" lIns="116050" spcFirstLastPara="1" rIns="116050" wrap="square" tIns="116050">
            <a:no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p:txBody>
      </p:sp>
      <p:sp>
        <p:nvSpPr>
          <p:cNvPr id="38" name="Google Shape;38;p9"/>
          <p:cNvSpPr txBox="1"/>
          <p:nvPr>
            <p:ph idx="1" type="subTitle"/>
          </p:nvPr>
        </p:nvSpPr>
        <p:spPr>
          <a:xfrm>
            <a:off x="310447" y="4120005"/>
            <a:ext cx="4730100" cy="1815300"/>
          </a:xfrm>
          <a:prstGeom prst="rect">
            <a:avLst/>
          </a:prstGeom>
        </p:spPr>
        <p:txBody>
          <a:bodyPr anchorCtr="0" anchor="t" bIns="116050" lIns="116050" spcFirstLastPara="1" rIns="116050" wrap="square" tIns="116050">
            <a:no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39" name="Google Shape;39;p9"/>
          <p:cNvSpPr txBox="1"/>
          <p:nvPr>
            <p:ph idx="2" type="body"/>
          </p:nvPr>
        </p:nvSpPr>
        <p:spPr>
          <a:xfrm>
            <a:off x="5775715" y="1064257"/>
            <a:ext cx="4486500" cy="5431200"/>
          </a:xfrm>
          <a:prstGeom prst="rect">
            <a:avLst/>
          </a:prstGeom>
        </p:spPr>
        <p:txBody>
          <a:bodyPr anchorCtr="0" anchor="ctr" bIns="116050" lIns="116050" spcFirstLastPara="1" rIns="116050" wrap="square" tIns="116050">
            <a:noAutofit/>
          </a:bodyPr>
          <a:lstStyle>
            <a:lvl1pPr indent="-374650" lvl="0" marL="457200">
              <a:spcBef>
                <a:spcPts val="0"/>
              </a:spcBef>
              <a:spcAft>
                <a:spcPts val="0"/>
              </a:spcAft>
              <a:buSzPts val="2300"/>
              <a:buChar char="●"/>
              <a:defRPr/>
            </a:lvl1pPr>
            <a:lvl2pPr indent="-342900" lvl="1" marL="914400">
              <a:spcBef>
                <a:spcPts val="2000"/>
              </a:spcBef>
              <a:spcAft>
                <a:spcPts val="0"/>
              </a:spcAft>
              <a:buSzPts val="1800"/>
              <a:buChar char="○"/>
              <a:defRPr/>
            </a:lvl2pPr>
            <a:lvl3pPr indent="-342900" lvl="2" marL="1371600">
              <a:spcBef>
                <a:spcPts val="2000"/>
              </a:spcBef>
              <a:spcAft>
                <a:spcPts val="0"/>
              </a:spcAft>
              <a:buSzPts val="1800"/>
              <a:buChar char="■"/>
              <a:defRPr/>
            </a:lvl3pPr>
            <a:lvl4pPr indent="-342900" lvl="3" marL="1828800">
              <a:spcBef>
                <a:spcPts val="2000"/>
              </a:spcBef>
              <a:spcAft>
                <a:spcPts val="0"/>
              </a:spcAft>
              <a:buSzPts val="1800"/>
              <a:buChar char="●"/>
              <a:defRPr/>
            </a:lvl4pPr>
            <a:lvl5pPr indent="-342900" lvl="4" marL="2286000">
              <a:spcBef>
                <a:spcPts val="2000"/>
              </a:spcBef>
              <a:spcAft>
                <a:spcPts val="0"/>
              </a:spcAft>
              <a:buSzPts val="1800"/>
              <a:buChar char="○"/>
              <a:defRPr/>
            </a:lvl5pPr>
            <a:lvl6pPr indent="-342900" lvl="5" marL="2743200">
              <a:spcBef>
                <a:spcPts val="2000"/>
              </a:spcBef>
              <a:spcAft>
                <a:spcPts val="0"/>
              </a:spcAft>
              <a:buSzPts val="1800"/>
              <a:buChar char="■"/>
              <a:defRPr/>
            </a:lvl6pPr>
            <a:lvl7pPr indent="-342900" lvl="6" marL="3200400">
              <a:spcBef>
                <a:spcPts val="2000"/>
              </a:spcBef>
              <a:spcAft>
                <a:spcPts val="0"/>
              </a:spcAft>
              <a:buSzPts val="1800"/>
              <a:buChar char="●"/>
              <a:defRPr/>
            </a:lvl7pPr>
            <a:lvl8pPr indent="-342900" lvl="7" marL="3657600">
              <a:spcBef>
                <a:spcPts val="2000"/>
              </a:spcBef>
              <a:spcAft>
                <a:spcPts val="0"/>
              </a:spcAft>
              <a:buSzPts val="1800"/>
              <a:buChar char="○"/>
              <a:defRPr/>
            </a:lvl8pPr>
            <a:lvl9pPr indent="-342900" lvl="8" marL="4114800">
              <a:spcBef>
                <a:spcPts val="2000"/>
              </a:spcBef>
              <a:spcAft>
                <a:spcPts val="2000"/>
              </a:spcAft>
              <a:buSzPts val="1800"/>
              <a:buChar char="■"/>
              <a:defRPr/>
            </a:lvl9pPr>
          </a:lstStyle>
          <a:p/>
        </p:txBody>
      </p:sp>
      <p:sp>
        <p:nvSpPr>
          <p:cNvPr id="40" name="Google Shape;40;p9"/>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64468" y="6218168"/>
            <a:ext cx="7014300" cy="889500"/>
          </a:xfrm>
          <a:prstGeom prst="rect">
            <a:avLst/>
          </a:prstGeom>
        </p:spPr>
        <p:txBody>
          <a:bodyPr anchorCtr="0" anchor="ctr" bIns="116050" lIns="116050" spcFirstLastPara="1" rIns="116050" wrap="square" tIns="116050">
            <a:noAutofit/>
          </a:bodyPr>
          <a:lstStyle>
            <a:lvl1pPr indent="-228600" lvl="0" marL="457200">
              <a:lnSpc>
                <a:spcPct val="100000"/>
              </a:lnSpc>
              <a:spcBef>
                <a:spcPts val="0"/>
              </a:spcBef>
              <a:spcAft>
                <a:spcPts val="0"/>
              </a:spcAft>
              <a:buSzPts val="2300"/>
              <a:buNone/>
              <a:defRPr/>
            </a:lvl1pPr>
          </a:lstStyle>
          <a:p/>
        </p:txBody>
      </p:sp>
      <p:sp>
        <p:nvSpPr>
          <p:cNvPr id="43" name="Google Shape;43;p10"/>
          <p:cNvSpPr txBox="1"/>
          <p:nvPr>
            <p:ph idx="12" type="sldNum"/>
          </p:nvPr>
        </p:nvSpPr>
        <p:spPr>
          <a:xfrm>
            <a:off x="9906772" y="6854072"/>
            <a:ext cx="641700" cy="5784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3.xml"/><Relationship Id="rId12" Type="http://schemas.openxmlformats.org/officeDocument/2006/relationships/slideLayout" Target="../slideLayouts/slideLayout22.xml"/><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Autofit/>
          </a:bodyPr>
          <a:lstStyle>
            <a:lvl1pPr indent="-374650" lvl="0" marL="457200">
              <a:lnSpc>
                <a:spcPct val="115000"/>
              </a:lnSpc>
              <a:spcBef>
                <a:spcPts val="0"/>
              </a:spcBef>
              <a:spcAft>
                <a:spcPts val="0"/>
              </a:spcAft>
              <a:buClr>
                <a:schemeClr val="dk2"/>
              </a:buClr>
              <a:buSzPts val="2300"/>
              <a:buChar char="●"/>
              <a:defRPr sz="2300">
                <a:solidFill>
                  <a:schemeClr val="dk2"/>
                </a:solidFill>
              </a:defRPr>
            </a:lvl1pPr>
            <a:lvl2pPr indent="-342900" lvl="1" marL="914400">
              <a:lnSpc>
                <a:spcPct val="115000"/>
              </a:lnSpc>
              <a:spcBef>
                <a:spcPts val="2000"/>
              </a:spcBef>
              <a:spcAft>
                <a:spcPts val="0"/>
              </a:spcAft>
              <a:buClr>
                <a:schemeClr val="dk2"/>
              </a:buClr>
              <a:buSzPts val="1800"/>
              <a:buChar char="○"/>
              <a:defRPr sz="1800">
                <a:solidFill>
                  <a:schemeClr val="dk2"/>
                </a:solidFill>
              </a:defRPr>
            </a:lvl2pPr>
            <a:lvl3pPr indent="-342900" lvl="2" marL="1371600">
              <a:lnSpc>
                <a:spcPct val="115000"/>
              </a:lnSpc>
              <a:spcBef>
                <a:spcPts val="2000"/>
              </a:spcBef>
              <a:spcAft>
                <a:spcPts val="0"/>
              </a:spcAft>
              <a:buClr>
                <a:schemeClr val="dk2"/>
              </a:buClr>
              <a:buSzPts val="1800"/>
              <a:buChar char="■"/>
              <a:defRPr sz="1800">
                <a:solidFill>
                  <a:schemeClr val="dk2"/>
                </a:solidFill>
              </a:defRPr>
            </a:lvl3pPr>
            <a:lvl4pPr indent="-342900" lvl="3" marL="1828800">
              <a:lnSpc>
                <a:spcPct val="115000"/>
              </a:lnSpc>
              <a:spcBef>
                <a:spcPts val="2000"/>
              </a:spcBef>
              <a:spcAft>
                <a:spcPts val="0"/>
              </a:spcAft>
              <a:buClr>
                <a:schemeClr val="dk2"/>
              </a:buClr>
              <a:buSzPts val="1800"/>
              <a:buChar char="●"/>
              <a:defRPr sz="1800">
                <a:solidFill>
                  <a:schemeClr val="dk2"/>
                </a:solidFill>
              </a:defRPr>
            </a:lvl4pPr>
            <a:lvl5pPr indent="-342900" lvl="4" marL="2286000">
              <a:lnSpc>
                <a:spcPct val="115000"/>
              </a:lnSpc>
              <a:spcBef>
                <a:spcPts val="2000"/>
              </a:spcBef>
              <a:spcAft>
                <a:spcPts val="0"/>
              </a:spcAft>
              <a:buClr>
                <a:schemeClr val="dk2"/>
              </a:buClr>
              <a:buSzPts val="1800"/>
              <a:buChar char="○"/>
              <a:defRPr sz="1800">
                <a:solidFill>
                  <a:schemeClr val="dk2"/>
                </a:solidFill>
              </a:defRPr>
            </a:lvl5pPr>
            <a:lvl6pPr indent="-342900" lvl="5" marL="2743200">
              <a:lnSpc>
                <a:spcPct val="115000"/>
              </a:lnSpc>
              <a:spcBef>
                <a:spcPts val="2000"/>
              </a:spcBef>
              <a:spcAft>
                <a:spcPts val="0"/>
              </a:spcAft>
              <a:buClr>
                <a:schemeClr val="dk2"/>
              </a:buClr>
              <a:buSzPts val="1800"/>
              <a:buChar char="■"/>
              <a:defRPr sz="1800">
                <a:solidFill>
                  <a:schemeClr val="dk2"/>
                </a:solidFill>
              </a:defRPr>
            </a:lvl6pPr>
            <a:lvl7pPr indent="-342900" lvl="6" marL="3200400">
              <a:lnSpc>
                <a:spcPct val="115000"/>
              </a:lnSpc>
              <a:spcBef>
                <a:spcPts val="2000"/>
              </a:spcBef>
              <a:spcAft>
                <a:spcPts val="0"/>
              </a:spcAft>
              <a:buClr>
                <a:schemeClr val="dk2"/>
              </a:buClr>
              <a:buSzPts val="1800"/>
              <a:buChar char="●"/>
              <a:defRPr sz="1800">
                <a:solidFill>
                  <a:schemeClr val="dk2"/>
                </a:solidFill>
              </a:defRPr>
            </a:lvl7pPr>
            <a:lvl8pPr indent="-342900" lvl="7" marL="3657600">
              <a:lnSpc>
                <a:spcPct val="115000"/>
              </a:lnSpc>
              <a:spcBef>
                <a:spcPts val="2000"/>
              </a:spcBef>
              <a:spcAft>
                <a:spcPts val="0"/>
              </a:spcAft>
              <a:buClr>
                <a:schemeClr val="dk2"/>
              </a:buClr>
              <a:buSzPts val="1800"/>
              <a:buChar char="○"/>
              <a:defRPr sz="1800">
                <a:solidFill>
                  <a:schemeClr val="dk2"/>
                </a:solidFill>
              </a:defRPr>
            </a:lvl8pPr>
            <a:lvl9pPr indent="-342900" lvl="8" marL="4114800">
              <a:lnSpc>
                <a:spcPct val="115000"/>
              </a:lnSpc>
              <a:spcBef>
                <a:spcPts val="2000"/>
              </a:spcBef>
              <a:spcAft>
                <a:spcPts val="2000"/>
              </a:spcAft>
              <a:buClr>
                <a:schemeClr val="dk2"/>
              </a:buClr>
              <a:buSzPts val="1800"/>
              <a:buChar char="■"/>
              <a:defRPr sz="1800">
                <a:solidFill>
                  <a:schemeClr val="dk2"/>
                </a:solidFill>
              </a:defRPr>
            </a:lvl9pPr>
          </a:lstStyle>
          <a:p/>
        </p:txBody>
      </p:sp>
      <p:sp>
        <p:nvSpPr>
          <p:cNvPr id="8" name="Google Shape;8;p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Autofit/>
          </a:bodyPr>
          <a:lstStyle>
            <a:lvl1pPr lvl="0" marR="0" rtl="0" algn="l">
              <a:lnSpc>
                <a:spcPct val="100000"/>
              </a:lnSpc>
              <a:spcBef>
                <a:spcPts val="0"/>
              </a:spcBef>
              <a:spcAft>
                <a:spcPts val="0"/>
              </a:spcAft>
              <a:buClr>
                <a:schemeClr val="dk1"/>
              </a:buClr>
              <a:buSzPts val="3600"/>
              <a:buFont typeface="Merriweather"/>
              <a:buNone/>
              <a:defRPr b="0" i="0" sz="3600" u="none" cap="none" strike="noStrike">
                <a:solidFill>
                  <a:schemeClr val="dk1"/>
                </a:solidFill>
                <a:latin typeface="Merriweather"/>
                <a:ea typeface="Merriweather"/>
                <a:cs typeface="Merriweather"/>
                <a:sym typeface="Merriweather"/>
              </a:defRPr>
            </a:lvl1pPr>
            <a:lvl2pPr lvl="1"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2pPr>
            <a:lvl3pPr lvl="2"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3pPr>
            <a:lvl4pPr lvl="3"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4pPr>
            <a:lvl5pPr lvl="4"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5pPr>
            <a:lvl6pPr lvl="5"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6pPr>
            <a:lvl7pPr lvl="6"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7pPr>
            <a:lvl8pPr lvl="7"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8pPr>
            <a:lvl9pPr lvl="8" marR="0" rtl="0" algn="l">
              <a:lnSpc>
                <a:spcPct val="100000"/>
              </a:lnSpc>
              <a:spcBef>
                <a:spcPts val="0"/>
              </a:spcBef>
              <a:spcAft>
                <a:spcPts val="0"/>
              </a:spcAft>
              <a:buClr>
                <a:schemeClr val="accent1"/>
              </a:buClr>
              <a:buSzPts val="3600"/>
              <a:buFont typeface="Merriweather"/>
              <a:buNone/>
              <a:defRPr b="0" i="0" sz="3600" u="none" cap="none" strike="noStrike">
                <a:solidFill>
                  <a:schemeClr val="accent1"/>
                </a:solidFill>
                <a:latin typeface="Merriweather"/>
                <a:ea typeface="Merriweather"/>
                <a:cs typeface="Merriweather"/>
                <a:sym typeface="Merriweather"/>
              </a:defRPr>
            </a:lvl9pPr>
          </a:lstStyle>
          <a:p/>
        </p:txBody>
      </p:sp>
      <p:sp>
        <p:nvSpPr>
          <p:cNvPr id="52" name="Google Shape;52;p13"/>
          <p:cNvSpPr txBox="1"/>
          <p:nvPr>
            <p:ph idx="1" type="body"/>
          </p:nvPr>
        </p:nvSpPr>
        <p:spPr>
          <a:xfrm>
            <a:off x="364468" y="1693926"/>
            <a:ext cx="9963000" cy="5021400"/>
          </a:xfrm>
          <a:prstGeom prst="rect">
            <a:avLst/>
          </a:prstGeom>
          <a:noFill/>
          <a:ln>
            <a:noFill/>
          </a:ln>
        </p:spPr>
        <p:txBody>
          <a:bodyPr anchorCtr="0" anchor="t" bIns="116050" lIns="116050" spcFirstLastPara="1" rIns="116050" wrap="square" tIns="116050">
            <a:noAutofit/>
          </a:bodyPr>
          <a:lstStyle>
            <a:lvl1pPr indent="-336550" lvl="0" marL="457200" marR="0" rtl="0" algn="l">
              <a:lnSpc>
                <a:spcPct val="115000"/>
              </a:lnSpc>
              <a:spcBef>
                <a:spcPts val="0"/>
              </a:spcBef>
              <a:spcAft>
                <a:spcPts val="0"/>
              </a:spcAft>
              <a:buClr>
                <a:schemeClr val="dk2"/>
              </a:buClr>
              <a:buSzPts val="1700"/>
              <a:buFont typeface="Roboto"/>
              <a:buChar char="●"/>
              <a:defRPr b="0" i="0" sz="1700" u="none" cap="none" strike="noStrike">
                <a:solidFill>
                  <a:schemeClr val="dk2"/>
                </a:solidFill>
                <a:latin typeface="Roboto"/>
                <a:ea typeface="Roboto"/>
                <a:cs typeface="Roboto"/>
                <a:sym typeface="Roboto"/>
              </a:defRPr>
            </a:lvl1pPr>
            <a:lvl2pPr indent="-317500" lvl="1" marL="9144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2pPr>
            <a:lvl3pPr indent="-317500" lvl="2" marL="13716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3pPr>
            <a:lvl4pPr indent="-317500" lvl="3" marL="18288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4pPr>
            <a:lvl5pPr indent="-317500" lvl="4" marL="22860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5pPr>
            <a:lvl6pPr indent="-317500" lvl="5" marL="27432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6pPr>
            <a:lvl7pPr indent="-317500" lvl="6" marL="32004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7pPr>
            <a:lvl8pPr indent="-317500" lvl="7" marL="3657600" marR="0" rtl="0" algn="l">
              <a:lnSpc>
                <a:spcPct val="115000"/>
              </a:lnSpc>
              <a:spcBef>
                <a:spcPts val="20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8pPr>
            <a:lvl9pPr indent="-317500" lvl="8" marL="4114800" marR="0" rtl="0" algn="l">
              <a:lnSpc>
                <a:spcPct val="115000"/>
              </a:lnSpc>
              <a:spcBef>
                <a:spcPts val="2000"/>
              </a:spcBef>
              <a:spcAft>
                <a:spcPts val="2000"/>
              </a:spcAft>
              <a:buClr>
                <a:schemeClr val="dk2"/>
              </a:buClr>
              <a:buSzPts val="1400"/>
              <a:buFont typeface="Roboto"/>
              <a:buChar char="■"/>
              <a:defRPr b="0" i="0" sz="1400" u="none" cap="none" strike="noStrike">
                <a:solidFill>
                  <a:schemeClr val="dk2"/>
                </a:solidFill>
                <a:latin typeface="Roboto"/>
                <a:ea typeface="Roboto"/>
                <a:cs typeface="Roboto"/>
                <a:sym typeface="Roboto"/>
              </a:defRPr>
            </a:lvl9pPr>
          </a:lstStyle>
          <a:p/>
        </p:txBody>
      </p:sp>
      <p:sp>
        <p:nvSpPr>
          <p:cNvPr id="53" name="Google Shape;53;p13"/>
          <p:cNvSpPr txBox="1"/>
          <p:nvPr>
            <p:ph idx="12" type="sldNum"/>
          </p:nvPr>
        </p:nvSpPr>
        <p:spPr>
          <a:xfrm>
            <a:off x="9906771" y="6854071"/>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pic>
        <p:nvPicPr>
          <p:cNvPr id="54" name="Google Shape;54;p13"/>
          <p:cNvPicPr preferRelativeResize="0"/>
          <p:nvPr/>
        </p:nvPicPr>
        <p:blipFill>
          <a:blip r:embed="rId1">
            <a:alphaModFix/>
          </a:blip>
          <a:stretch>
            <a:fillRect/>
          </a:stretch>
        </p:blipFill>
        <p:spPr>
          <a:xfrm>
            <a:off x="7999366" y="367799"/>
            <a:ext cx="2424560" cy="9555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hyperlink" Target="http://nzcurriculum.tki.org.nz/Key-competencies/Capable-kids-Working-with-the-key-competencies"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0" Type="http://schemas.openxmlformats.org/officeDocument/2006/relationships/hyperlink" Target="https://drive.google.com/file/d/1QTuV8n92M74KD2ckQDKh0c0cEPMxprOm/view?usp=sharing" TargetMode="External"/><Relationship Id="rId22" Type="http://schemas.openxmlformats.org/officeDocument/2006/relationships/hyperlink" Target="https://drive.google.com/file/d/1puv6YOFoCVTr6KLt0QtzsJmCiKKnYcwj/view?usp=sharing" TargetMode="External"/><Relationship Id="rId21" Type="http://schemas.openxmlformats.org/officeDocument/2006/relationships/hyperlink" Target="https://drive.google.com/file/d/1T0TodFvFmCOLo9WmSfK6A1vb2U67XDpQ/view?usp=sharing" TargetMode="External"/><Relationship Id="rId24" Type="http://schemas.openxmlformats.org/officeDocument/2006/relationships/hyperlink" Target="https://drive.google.com/file/d/10bcDQTVeVtb7ekRfkE9QURF2L1R0POe3/view?usp=sharing" TargetMode="External"/><Relationship Id="rId23" Type="http://schemas.openxmlformats.org/officeDocument/2006/relationships/hyperlink" Target="https://drive.google.com/file/d/1oY-rqi7Qmrqd3rxjplkf6NR52JUty9CU/view?usp=sharing" TargetMode="External"/><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drive.google.com/file/d/1ZNFwlrtIGbRqKK16lh5MiR2109zGmgZo/view?usp=sharing" TargetMode="External"/><Relationship Id="rId4" Type="http://schemas.openxmlformats.org/officeDocument/2006/relationships/hyperlink" Target="https://drive.google.com/file/d/12YjBnrdkgadU8b6KN6DRS2IvIprMx3bd/view?usp=sharing" TargetMode="External"/><Relationship Id="rId9" Type="http://schemas.openxmlformats.org/officeDocument/2006/relationships/hyperlink" Target="https://drive.google.com/file/d/14RDLgAjIaq4sF7ZZDBN4HyQpIxRtxyD6/view?usp=sharing" TargetMode="External"/><Relationship Id="rId26" Type="http://schemas.openxmlformats.org/officeDocument/2006/relationships/image" Target="../media/image6.png"/><Relationship Id="rId25" Type="http://schemas.openxmlformats.org/officeDocument/2006/relationships/hyperlink" Target="https://drive.google.com/file/d/1Kr8VlrUs4cqiI9SkM_nxLH4qKBmVb0LA/view?usp=sharing" TargetMode="External"/><Relationship Id="rId5" Type="http://schemas.openxmlformats.org/officeDocument/2006/relationships/hyperlink" Target="https://drive.google.com/file/d/1vh-1hP9ueSUrh-HaLJ1EtDhZmuITLWBv/view?usp=sharing" TargetMode="External"/><Relationship Id="rId6" Type="http://schemas.openxmlformats.org/officeDocument/2006/relationships/hyperlink" Target="https://drive.google.com/file/d/1vpIFn4MA2pp_5NuxAMpuBB8V-3Tu5uhL/view?usp=sharing" TargetMode="External"/><Relationship Id="rId7" Type="http://schemas.openxmlformats.org/officeDocument/2006/relationships/hyperlink" Target="https://drive.google.com/file/d/1F-oA9_VcjWTByxBbRrU4k6_k1fVayoqQ/view?usp=sharing" TargetMode="External"/><Relationship Id="rId8" Type="http://schemas.openxmlformats.org/officeDocument/2006/relationships/hyperlink" Target="https://drive.google.com/file/d/1Fcx4D2a_XpoKr6FWuHAg_kAFKnNzCq5z/view?usp=sharing" TargetMode="External"/><Relationship Id="rId11" Type="http://schemas.openxmlformats.org/officeDocument/2006/relationships/hyperlink" Target="https://drive.google.com/file/d/1XMZPf8-Qp3AN0dEEqFww9-cNpPWODcR1/view?usp=sharing" TargetMode="External"/><Relationship Id="rId10" Type="http://schemas.openxmlformats.org/officeDocument/2006/relationships/hyperlink" Target="https://drive.google.com/file/d/1aAlAVeO2NcYu6EUYVH4sRs26_qKkoMtv/view?usp=sharing" TargetMode="External"/><Relationship Id="rId13" Type="http://schemas.openxmlformats.org/officeDocument/2006/relationships/hyperlink" Target="https://drive.google.com/file/d/1v0kNLXhHFuBrrv2PnN-mwIqwUXFZxdOA/view?usp=sharing" TargetMode="External"/><Relationship Id="rId12" Type="http://schemas.openxmlformats.org/officeDocument/2006/relationships/hyperlink" Target="https://drive.google.com/file/d/1xkPiQR84bCmcrdko8vLn6RdCqwcaZgK_/view?usp=sharing" TargetMode="External"/><Relationship Id="rId15" Type="http://schemas.openxmlformats.org/officeDocument/2006/relationships/hyperlink" Target="https://drive.google.com/file/d/1SU3AYZZVUH7ZOgXuxirmZH30nFRM41f6/view?usp=sharing" TargetMode="External"/><Relationship Id="rId14" Type="http://schemas.openxmlformats.org/officeDocument/2006/relationships/hyperlink" Target="https://drive.google.com/file/d/1SyP19MrL8JIu_9IHFswFbrYE6b3M_S72/view?usp=sharing" TargetMode="External"/><Relationship Id="rId17" Type="http://schemas.openxmlformats.org/officeDocument/2006/relationships/hyperlink" Target="https://drive.google.com/file/d/1YAZuGxEscXCunw6YdAO7duWtCcxmWN94/view?usp=sharing" TargetMode="External"/><Relationship Id="rId16" Type="http://schemas.openxmlformats.org/officeDocument/2006/relationships/hyperlink" Target="https://drive.google.com/file/d/1DIHt512nCATopl_bsNb3KsZuEhyoRUzF/view?usp=sharing" TargetMode="External"/><Relationship Id="rId19" Type="http://schemas.openxmlformats.org/officeDocument/2006/relationships/hyperlink" Target="https://drive.google.com/file/d/1ew0QTjkBK8mKYjJsq07QN810UTB-uSQI/view?usp=sharing" TargetMode="External"/><Relationship Id="rId18" Type="http://schemas.openxmlformats.org/officeDocument/2006/relationships/hyperlink" Target="https://drive.google.com/file/d/1qiF-uJW9RLyHoE54SalSEGLJ1ZTuqf4T/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idx="4294967295" type="subTitle"/>
          </p:nvPr>
        </p:nvSpPr>
        <p:spPr>
          <a:xfrm>
            <a:off x="3660000" y="2117050"/>
            <a:ext cx="6667500" cy="5040900"/>
          </a:xfrm>
          <a:prstGeom prst="rect">
            <a:avLst/>
          </a:prstGeom>
          <a:noFill/>
          <a:ln>
            <a:noFill/>
          </a:ln>
        </p:spPr>
        <p:txBody>
          <a:bodyPr anchorCtr="0" anchor="t" bIns="43500" lIns="87050" spcFirstLastPara="1" rIns="87050" wrap="square" tIns="43500">
            <a:noAutofit/>
          </a:bodyPr>
          <a:lstStyle/>
          <a:p>
            <a:pPr indent="0" lvl="0" marL="0" rtl="0" algn="l">
              <a:lnSpc>
                <a:spcPct val="100000"/>
              </a:lnSpc>
              <a:spcBef>
                <a:spcPts val="0"/>
              </a:spcBef>
              <a:spcAft>
                <a:spcPts val="0"/>
              </a:spcAft>
              <a:buNone/>
            </a:pPr>
            <a:r>
              <a:rPr lang="en-GB" sz="2300">
                <a:solidFill>
                  <a:srgbClr val="666666"/>
                </a:solidFill>
                <a:latin typeface="Arial"/>
                <a:ea typeface="Arial"/>
                <a:cs typeface="Arial"/>
                <a:sym typeface="Arial"/>
              </a:rPr>
              <a:t>This digital report provides you with personalised information about your child’s progress and achievement in Reading, Writing and Number. Information about how to read this is contained in the following slides.</a:t>
            </a:r>
            <a:endParaRPr sz="23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t/>
            </a:r>
            <a:endParaRPr sz="23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rPr lang="en-GB" sz="2300">
                <a:solidFill>
                  <a:srgbClr val="666666"/>
                </a:solidFill>
                <a:latin typeface="Arial"/>
                <a:ea typeface="Arial"/>
                <a:cs typeface="Arial"/>
                <a:sym typeface="Arial"/>
              </a:rPr>
              <a:t>In addition, we also report on the wider curriculum and key competencies. Posts on these subjects can be found by clicking on the page showing the Year level your child is currently in.</a:t>
            </a:r>
            <a:endParaRPr sz="2300">
              <a:solidFill>
                <a:srgbClr val="666666"/>
              </a:solidFill>
              <a:latin typeface="Arial"/>
              <a:ea typeface="Arial"/>
              <a:cs typeface="Arial"/>
              <a:sym typeface="Arial"/>
            </a:endParaRPr>
          </a:p>
        </p:txBody>
      </p:sp>
      <p:sp>
        <p:nvSpPr>
          <p:cNvPr id="112" name="Google Shape;112;p25"/>
          <p:cNvSpPr txBox="1"/>
          <p:nvPr>
            <p:ph type="title"/>
          </p:nvPr>
        </p:nvSpPr>
        <p:spPr>
          <a:xfrm>
            <a:off x="452747" y="490993"/>
            <a:ext cx="9963000" cy="9168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Welcome to Hero!</a:t>
            </a:r>
            <a:endParaRPr sz="3400">
              <a:solidFill>
                <a:srgbClr val="FFFFFF"/>
              </a:solidFill>
              <a:latin typeface="Roboto"/>
              <a:ea typeface="Roboto"/>
              <a:cs typeface="Roboto"/>
              <a:sym typeface="Roboto"/>
            </a:endParaRPr>
          </a:p>
        </p:txBody>
      </p:sp>
      <p:cxnSp>
        <p:nvCxnSpPr>
          <p:cNvPr id="113" name="Google Shape;113;p25"/>
          <p:cNvCxnSpPr/>
          <p:nvPr/>
        </p:nvCxnSpPr>
        <p:spPr>
          <a:xfrm flipH="1">
            <a:off x="198150" y="6990150"/>
            <a:ext cx="784800" cy="355200"/>
          </a:xfrm>
          <a:prstGeom prst="straightConnector1">
            <a:avLst/>
          </a:prstGeom>
          <a:noFill/>
          <a:ln cap="flat" cmpd="sng" w="38100">
            <a:solidFill>
              <a:srgbClr val="999999"/>
            </a:solidFill>
            <a:prstDash val="solid"/>
            <a:round/>
            <a:headEnd len="med" w="med" type="none"/>
            <a:tailEnd len="med" w="med" type="triangle"/>
          </a:ln>
        </p:spPr>
      </p:cxnSp>
      <p:sp>
        <p:nvSpPr>
          <p:cNvPr id="114" name="Google Shape;114;p25"/>
          <p:cNvSpPr txBox="1"/>
          <p:nvPr>
            <p:ph idx="4294967295" type="ctrTitle"/>
          </p:nvPr>
        </p:nvSpPr>
        <p:spPr>
          <a:xfrm>
            <a:off x="951100" y="6775275"/>
            <a:ext cx="10233300" cy="6657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sz="1800">
                <a:solidFill>
                  <a:srgbClr val="434343"/>
                </a:solidFill>
                <a:latin typeface="Arial"/>
                <a:ea typeface="Arial"/>
                <a:cs typeface="Arial"/>
                <a:sym typeface="Arial"/>
              </a:rPr>
              <a:t>Click on the grey arrow to view different slides</a:t>
            </a:r>
            <a:endParaRPr sz="1800">
              <a:solidFill>
                <a:srgbClr val="434343"/>
              </a:solidFill>
              <a:latin typeface="Arial"/>
              <a:ea typeface="Arial"/>
              <a:cs typeface="Arial"/>
              <a:sym typeface="Arial"/>
            </a:endParaRPr>
          </a:p>
        </p:txBody>
      </p:sp>
      <p:pic>
        <p:nvPicPr>
          <p:cNvPr id="115" name="Google Shape;115;p25"/>
          <p:cNvPicPr preferRelativeResize="0"/>
          <p:nvPr/>
        </p:nvPicPr>
        <p:blipFill>
          <a:blip r:embed="rId3">
            <a:alphaModFix/>
          </a:blip>
          <a:stretch>
            <a:fillRect/>
          </a:stretch>
        </p:blipFill>
        <p:spPr>
          <a:xfrm>
            <a:off x="364500" y="2117038"/>
            <a:ext cx="3009900" cy="2733675"/>
          </a:xfrm>
          <a:prstGeom prst="rect">
            <a:avLst/>
          </a:prstGeom>
          <a:noFill/>
          <a:ln>
            <a:noFill/>
          </a:ln>
        </p:spPr>
      </p:pic>
      <p:pic>
        <p:nvPicPr>
          <p:cNvPr id="116" name="Google Shape;116;p25"/>
          <p:cNvPicPr preferRelativeResize="0"/>
          <p:nvPr/>
        </p:nvPicPr>
        <p:blipFill>
          <a:blip r:embed="rId4">
            <a:alphaModFix/>
          </a:blip>
          <a:stretch>
            <a:fillRect/>
          </a:stretch>
        </p:blipFill>
        <p:spPr>
          <a:xfrm>
            <a:off x="5905050" y="278200"/>
            <a:ext cx="2023025" cy="1342400"/>
          </a:xfrm>
          <a:prstGeom prst="rect">
            <a:avLst/>
          </a:prstGeom>
          <a:noFill/>
          <a:ln>
            <a:noFill/>
          </a:ln>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6"/>
          <p:cNvSpPr txBox="1"/>
          <p:nvPr>
            <p:ph idx="4294967295" type="subTitle"/>
          </p:nvPr>
        </p:nvSpPr>
        <p:spPr>
          <a:xfrm>
            <a:off x="364475" y="2147850"/>
            <a:ext cx="9963000" cy="5131500"/>
          </a:xfrm>
          <a:prstGeom prst="rect">
            <a:avLst/>
          </a:prstGeom>
          <a:noFill/>
          <a:ln>
            <a:noFill/>
          </a:ln>
        </p:spPr>
        <p:txBody>
          <a:bodyPr anchorCtr="0" anchor="t" bIns="43500" lIns="87050" spcFirstLastPara="1" rIns="87050" wrap="square" tIns="43500">
            <a:noAutofit/>
          </a:bodyPr>
          <a:lstStyle/>
          <a:p>
            <a:pPr indent="0" lvl="0" marL="0" rtl="0" algn="l">
              <a:lnSpc>
                <a:spcPct val="100000"/>
              </a:lnSpc>
              <a:spcBef>
                <a:spcPts val="0"/>
              </a:spcBef>
              <a:spcAft>
                <a:spcPts val="0"/>
              </a:spcAft>
              <a:buNone/>
            </a:pPr>
            <a:r>
              <a:rPr lang="en-GB" sz="2400">
                <a:solidFill>
                  <a:srgbClr val="666666"/>
                </a:solidFill>
                <a:latin typeface="Arial"/>
                <a:ea typeface="Arial"/>
                <a:cs typeface="Arial"/>
                <a:sym typeface="Arial"/>
              </a:rPr>
              <a:t>Literacy and Numeracy are important foundation skills for children. </a:t>
            </a:r>
            <a:endParaRPr sz="24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rPr lang="en-GB" sz="2400">
                <a:solidFill>
                  <a:srgbClr val="666666"/>
                </a:solidFill>
                <a:latin typeface="Arial"/>
                <a:ea typeface="Arial"/>
                <a:cs typeface="Arial"/>
                <a:sym typeface="Arial"/>
              </a:rPr>
              <a:t>Primary and intermediate schools focus on these because your child needs to have sound Reading, Writing and Maths skills to be able to do well in every area of learning at school and in life.</a:t>
            </a:r>
            <a:endParaRPr sz="24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t/>
            </a:r>
            <a:endParaRPr sz="24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rPr lang="en-GB" sz="2400">
                <a:solidFill>
                  <a:srgbClr val="666666"/>
                </a:solidFill>
                <a:latin typeface="Arial"/>
                <a:ea typeface="Arial"/>
                <a:cs typeface="Arial"/>
                <a:sym typeface="Arial"/>
              </a:rPr>
              <a:t>Teachers use many different ways to find out where your child is at. This includes a range of formal tests and assessments, watching your child working in the classroom, talking with your child about their learning and having your child assess their own and other’s work.</a:t>
            </a:r>
            <a:endParaRPr sz="24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t/>
            </a:r>
            <a:endParaRPr sz="24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rPr lang="en-GB" sz="2400">
                <a:solidFill>
                  <a:srgbClr val="666666"/>
                </a:solidFill>
                <a:latin typeface="Arial"/>
                <a:ea typeface="Arial"/>
                <a:cs typeface="Arial"/>
                <a:sym typeface="Arial"/>
              </a:rPr>
              <a:t>This page summarises your child’s progress through goals. The following slide explains what you will see.</a:t>
            </a:r>
            <a:endParaRPr sz="2400">
              <a:solidFill>
                <a:srgbClr val="666666"/>
              </a:solidFill>
              <a:latin typeface="Arial"/>
              <a:ea typeface="Arial"/>
              <a:cs typeface="Arial"/>
              <a:sym typeface="Arial"/>
            </a:endParaRPr>
          </a:p>
        </p:txBody>
      </p:sp>
      <p:sp>
        <p:nvSpPr>
          <p:cNvPr id="122" name="Google Shape;122;p26"/>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Progression Through Goals</a:t>
            </a:r>
            <a:endParaRPr sz="3400">
              <a:solidFill>
                <a:srgbClr val="FFFFFF"/>
              </a:solidFill>
              <a:latin typeface="Roboto"/>
              <a:ea typeface="Roboto"/>
              <a:cs typeface="Roboto"/>
              <a:sym typeface="Roboto"/>
            </a:endParaRPr>
          </a:p>
        </p:txBody>
      </p:sp>
      <p:pic>
        <p:nvPicPr>
          <p:cNvPr id="123" name="Google Shape;123;p26"/>
          <p:cNvPicPr preferRelativeResize="0"/>
          <p:nvPr/>
        </p:nvPicPr>
        <p:blipFill>
          <a:blip r:embed="rId3">
            <a:alphaModFix/>
          </a:blip>
          <a:stretch>
            <a:fillRect/>
          </a:stretch>
        </p:blipFill>
        <p:spPr>
          <a:xfrm>
            <a:off x="5870100" y="236625"/>
            <a:ext cx="2023025" cy="1342400"/>
          </a:xfrm>
          <a:prstGeom prst="rect">
            <a:avLst/>
          </a:prstGeom>
          <a:noFill/>
          <a:ln>
            <a:noFill/>
          </a:ln>
        </p:spPr>
      </p:pic>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7"/>
          <p:cNvSpPr/>
          <p:nvPr/>
        </p:nvSpPr>
        <p:spPr>
          <a:xfrm>
            <a:off x="2153800" y="4394350"/>
            <a:ext cx="2023800" cy="5925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7"/>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Understanding The Data</a:t>
            </a:r>
            <a:endParaRPr sz="3400">
              <a:solidFill>
                <a:srgbClr val="FFFFFF"/>
              </a:solidFill>
              <a:latin typeface="Roboto"/>
              <a:ea typeface="Roboto"/>
              <a:cs typeface="Roboto"/>
              <a:sym typeface="Roboto"/>
            </a:endParaRPr>
          </a:p>
        </p:txBody>
      </p:sp>
      <p:sp>
        <p:nvSpPr>
          <p:cNvPr id="130" name="Google Shape;130;p27"/>
          <p:cNvSpPr txBox="1"/>
          <p:nvPr/>
        </p:nvSpPr>
        <p:spPr>
          <a:xfrm>
            <a:off x="6644100" y="5567875"/>
            <a:ext cx="3912300" cy="3912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t/>
            </a:r>
            <a:endParaRPr sz="1600">
              <a:solidFill>
                <a:srgbClr val="00667D"/>
              </a:solidFill>
            </a:endParaRPr>
          </a:p>
        </p:txBody>
      </p:sp>
      <p:pic>
        <p:nvPicPr>
          <p:cNvPr id="131" name="Google Shape;131;p27"/>
          <p:cNvPicPr preferRelativeResize="0"/>
          <p:nvPr/>
        </p:nvPicPr>
        <p:blipFill>
          <a:blip r:embed="rId3">
            <a:alphaModFix/>
          </a:blip>
          <a:stretch>
            <a:fillRect/>
          </a:stretch>
        </p:blipFill>
        <p:spPr>
          <a:xfrm>
            <a:off x="242900" y="2337425"/>
            <a:ext cx="6553601" cy="4766261"/>
          </a:xfrm>
          <a:prstGeom prst="rect">
            <a:avLst/>
          </a:prstGeom>
          <a:noFill/>
          <a:ln>
            <a:noFill/>
          </a:ln>
        </p:spPr>
      </p:pic>
      <p:sp>
        <p:nvSpPr>
          <p:cNvPr id="132" name="Google Shape;132;p27"/>
          <p:cNvSpPr txBox="1"/>
          <p:nvPr/>
        </p:nvSpPr>
        <p:spPr>
          <a:xfrm>
            <a:off x="6796500" y="4120075"/>
            <a:ext cx="39123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A pop up showing the goals to be completed at each level. Click to view.</a:t>
            </a:r>
            <a:endParaRPr sz="1600">
              <a:solidFill>
                <a:schemeClr val="dk1"/>
              </a:solidFill>
            </a:endParaRPr>
          </a:p>
          <a:p>
            <a:pPr indent="0" lvl="0" marL="0" rtl="0" algn="l">
              <a:spcBef>
                <a:spcPts val="0"/>
              </a:spcBef>
              <a:spcAft>
                <a:spcPts val="0"/>
              </a:spcAft>
              <a:buNone/>
            </a:pPr>
            <a:r>
              <a:t/>
            </a:r>
            <a:endParaRPr sz="1600">
              <a:solidFill>
                <a:srgbClr val="00667D"/>
              </a:solidFill>
            </a:endParaRPr>
          </a:p>
        </p:txBody>
      </p:sp>
      <p:sp>
        <p:nvSpPr>
          <p:cNvPr id="133" name="Google Shape;133;p27"/>
          <p:cNvSpPr txBox="1"/>
          <p:nvPr/>
        </p:nvSpPr>
        <p:spPr>
          <a:xfrm>
            <a:off x="6796500" y="3358075"/>
            <a:ext cx="39123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rgbClr val="00667D"/>
                </a:solidFill>
              </a:rPr>
              <a:t>Radial dials showing the goals your child has completed (green) and the goals they are currently working on (buff). </a:t>
            </a:r>
            <a:endParaRPr sz="1600">
              <a:solidFill>
                <a:srgbClr val="00667D"/>
              </a:solidFill>
            </a:endParaRPr>
          </a:p>
        </p:txBody>
      </p:sp>
      <p:sp>
        <p:nvSpPr>
          <p:cNvPr id="134" name="Google Shape;134;p27"/>
          <p:cNvSpPr txBox="1"/>
          <p:nvPr/>
        </p:nvSpPr>
        <p:spPr>
          <a:xfrm>
            <a:off x="6796500" y="4729675"/>
            <a:ext cx="39123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Goals your child is currently working on, set by teachers or the child.</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sp>
        <p:nvSpPr>
          <p:cNvPr id="135" name="Google Shape;135;p27"/>
          <p:cNvSpPr txBox="1"/>
          <p:nvPr/>
        </p:nvSpPr>
        <p:spPr>
          <a:xfrm>
            <a:off x="7406100" y="5644075"/>
            <a:ext cx="30741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Evidence related to the goal. </a:t>
            </a:r>
            <a:endParaRPr sz="1600">
              <a:solidFill>
                <a:schemeClr val="dk1"/>
              </a:solidFill>
            </a:endParaRPr>
          </a:p>
          <a:p>
            <a:pPr indent="0" lvl="0" marL="0" rtl="0" algn="l">
              <a:spcBef>
                <a:spcPts val="0"/>
              </a:spcBef>
              <a:spcAft>
                <a:spcPts val="0"/>
              </a:spcAft>
              <a:buNone/>
            </a:pPr>
            <a:r>
              <a:rPr lang="en-GB" sz="1600">
                <a:solidFill>
                  <a:schemeClr val="dk1"/>
                </a:solidFill>
              </a:rPr>
              <a:t>Click to view.  </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sp>
        <p:nvSpPr>
          <p:cNvPr id="136" name="Google Shape;136;p27"/>
          <p:cNvSpPr txBox="1"/>
          <p:nvPr/>
        </p:nvSpPr>
        <p:spPr>
          <a:xfrm>
            <a:off x="3748500" y="6253675"/>
            <a:ext cx="39123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Goals your child has recently </a:t>
            </a:r>
            <a:endParaRPr sz="1600">
              <a:solidFill>
                <a:schemeClr val="dk1"/>
              </a:solidFill>
            </a:endParaRPr>
          </a:p>
          <a:p>
            <a:pPr indent="0" lvl="0" marL="0" rtl="0" algn="l">
              <a:spcBef>
                <a:spcPts val="0"/>
              </a:spcBef>
              <a:spcAft>
                <a:spcPts val="0"/>
              </a:spcAft>
              <a:buNone/>
            </a:pPr>
            <a:r>
              <a:rPr lang="en-GB" sz="1600">
                <a:solidFill>
                  <a:schemeClr val="dk1"/>
                </a:solidFill>
              </a:rPr>
              <a:t>completed. Click to view. </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cxnSp>
        <p:nvCxnSpPr>
          <p:cNvPr id="137" name="Google Shape;137;p27"/>
          <p:cNvCxnSpPr/>
          <p:nvPr/>
        </p:nvCxnSpPr>
        <p:spPr>
          <a:xfrm flipH="1">
            <a:off x="5923900" y="3704800"/>
            <a:ext cx="805500" cy="7500"/>
          </a:xfrm>
          <a:prstGeom prst="straightConnector1">
            <a:avLst/>
          </a:prstGeom>
          <a:noFill/>
          <a:ln cap="flat" cmpd="sng" w="28575">
            <a:solidFill>
              <a:schemeClr val="dk1"/>
            </a:solidFill>
            <a:prstDash val="solid"/>
            <a:round/>
            <a:headEnd len="med" w="med" type="none"/>
            <a:tailEnd len="med" w="med" type="triangle"/>
          </a:ln>
        </p:spPr>
      </p:cxnSp>
      <p:sp>
        <p:nvSpPr>
          <p:cNvPr id="138" name="Google Shape;138;p27"/>
          <p:cNvSpPr txBox="1"/>
          <p:nvPr/>
        </p:nvSpPr>
        <p:spPr>
          <a:xfrm>
            <a:off x="3977100" y="2596075"/>
            <a:ext cx="1319100" cy="4242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rgbClr val="00667D"/>
                </a:solidFill>
              </a:rPr>
              <a:t>The subject</a:t>
            </a:r>
            <a:endParaRPr sz="1600">
              <a:solidFill>
                <a:srgbClr val="00667D"/>
              </a:solidFill>
            </a:endParaRPr>
          </a:p>
        </p:txBody>
      </p:sp>
      <p:cxnSp>
        <p:nvCxnSpPr>
          <p:cNvPr id="139" name="Google Shape;139;p27"/>
          <p:cNvCxnSpPr/>
          <p:nvPr/>
        </p:nvCxnSpPr>
        <p:spPr>
          <a:xfrm flipH="1">
            <a:off x="3133575" y="2804425"/>
            <a:ext cx="805500" cy="7500"/>
          </a:xfrm>
          <a:prstGeom prst="straightConnector1">
            <a:avLst/>
          </a:prstGeom>
          <a:noFill/>
          <a:ln cap="flat" cmpd="sng" w="28575">
            <a:solidFill>
              <a:schemeClr val="dk1"/>
            </a:solidFill>
            <a:prstDash val="solid"/>
            <a:round/>
            <a:headEnd len="med" w="med" type="none"/>
            <a:tailEnd len="med" w="med" type="triangle"/>
          </a:ln>
        </p:spPr>
      </p:cxnSp>
      <p:cxnSp>
        <p:nvCxnSpPr>
          <p:cNvPr id="140" name="Google Shape;140;p27"/>
          <p:cNvCxnSpPr/>
          <p:nvPr/>
        </p:nvCxnSpPr>
        <p:spPr>
          <a:xfrm flipH="1">
            <a:off x="5923900" y="4466800"/>
            <a:ext cx="805500" cy="7500"/>
          </a:xfrm>
          <a:prstGeom prst="straightConnector1">
            <a:avLst/>
          </a:prstGeom>
          <a:noFill/>
          <a:ln cap="flat" cmpd="sng" w="28575">
            <a:solidFill>
              <a:schemeClr val="dk1"/>
            </a:solidFill>
            <a:prstDash val="solid"/>
            <a:round/>
            <a:headEnd len="med" w="med" type="none"/>
            <a:tailEnd len="med" w="med" type="triangle"/>
          </a:ln>
        </p:spPr>
      </p:cxnSp>
      <p:cxnSp>
        <p:nvCxnSpPr>
          <p:cNvPr id="141" name="Google Shape;141;p27"/>
          <p:cNvCxnSpPr/>
          <p:nvPr/>
        </p:nvCxnSpPr>
        <p:spPr>
          <a:xfrm flipH="1">
            <a:off x="2943000" y="6603175"/>
            <a:ext cx="805500" cy="7500"/>
          </a:xfrm>
          <a:prstGeom prst="straightConnector1">
            <a:avLst/>
          </a:prstGeom>
          <a:noFill/>
          <a:ln cap="flat" cmpd="sng" w="28575">
            <a:solidFill>
              <a:schemeClr val="dk1"/>
            </a:solidFill>
            <a:prstDash val="solid"/>
            <a:round/>
            <a:headEnd len="med" w="med" type="none"/>
            <a:tailEnd len="med" w="med" type="triangle"/>
          </a:ln>
        </p:spPr>
      </p:cxnSp>
      <p:cxnSp>
        <p:nvCxnSpPr>
          <p:cNvPr id="142" name="Google Shape;142;p27"/>
          <p:cNvCxnSpPr>
            <a:stCxn id="134" idx="1"/>
          </p:cNvCxnSpPr>
          <p:nvPr/>
        </p:nvCxnSpPr>
        <p:spPr>
          <a:xfrm flipH="1">
            <a:off x="5959800" y="5082925"/>
            <a:ext cx="836700" cy="174900"/>
          </a:xfrm>
          <a:prstGeom prst="straightConnector1">
            <a:avLst/>
          </a:prstGeom>
          <a:noFill/>
          <a:ln cap="flat" cmpd="sng" w="28575">
            <a:solidFill>
              <a:schemeClr val="dk1"/>
            </a:solidFill>
            <a:prstDash val="solid"/>
            <a:round/>
            <a:headEnd len="med" w="med" type="none"/>
            <a:tailEnd len="med" w="med" type="triangle"/>
          </a:ln>
        </p:spPr>
      </p:cxnSp>
      <p:cxnSp>
        <p:nvCxnSpPr>
          <p:cNvPr id="143" name="Google Shape;143;p27"/>
          <p:cNvCxnSpPr/>
          <p:nvPr/>
        </p:nvCxnSpPr>
        <p:spPr>
          <a:xfrm flipH="1">
            <a:off x="6533500" y="6067000"/>
            <a:ext cx="805500" cy="7500"/>
          </a:xfrm>
          <a:prstGeom prst="straightConnector1">
            <a:avLst/>
          </a:prstGeom>
          <a:noFill/>
          <a:ln cap="flat" cmpd="sng" w="28575">
            <a:solidFill>
              <a:schemeClr val="dk1"/>
            </a:solidFill>
            <a:prstDash val="solid"/>
            <a:round/>
            <a:headEnd len="med" w="med" type="none"/>
            <a:tailEnd len="med" w="med" type="triangle"/>
          </a:ln>
        </p:spPr>
      </p:cxnSp>
      <p:pic>
        <p:nvPicPr>
          <p:cNvPr id="144" name="Google Shape;144;p27"/>
          <p:cNvPicPr preferRelativeResize="0"/>
          <p:nvPr/>
        </p:nvPicPr>
        <p:blipFill>
          <a:blip r:embed="rId4">
            <a:alphaModFix/>
          </a:blip>
          <a:stretch>
            <a:fillRect/>
          </a:stretch>
        </p:blipFill>
        <p:spPr>
          <a:xfrm>
            <a:off x="5637775" y="213325"/>
            <a:ext cx="2023025" cy="1342400"/>
          </a:xfrm>
          <a:prstGeom prst="rect">
            <a:avLst/>
          </a:prstGeom>
          <a:noFill/>
          <a:ln>
            <a:noFill/>
          </a:ln>
        </p:spPr>
      </p:pic>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8"/>
          <p:cNvSpPr/>
          <p:nvPr/>
        </p:nvSpPr>
        <p:spPr>
          <a:xfrm>
            <a:off x="2153800" y="4394350"/>
            <a:ext cx="2023800" cy="5925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8"/>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Understanding The Data</a:t>
            </a:r>
            <a:endParaRPr sz="3400">
              <a:solidFill>
                <a:srgbClr val="FFFFFF"/>
              </a:solidFill>
              <a:latin typeface="Roboto"/>
              <a:ea typeface="Roboto"/>
              <a:cs typeface="Roboto"/>
              <a:sym typeface="Roboto"/>
            </a:endParaRPr>
          </a:p>
        </p:txBody>
      </p:sp>
      <p:sp>
        <p:nvSpPr>
          <p:cNvPr id="151" name="Google Shape;151;p28"/>
          <p:cNvSpPr txBox="1"/>
          <p:nvPr/>
        </p:nvSpPr>
        <p:spPr>
          <a:xfrm>
            <a:off x="6644100" y="5567875"/>
            <a:ext cx="3912300" cy="3912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t/>
            </a:r>
            <a:endParaRPr sz="1600">
              <a:solidFill>
                <a:srgbClr val="00667D"/>
              </a:solidFill>
            </a:endParaRPr>
          </a:p>
        </p:txBody>
      </p:sp>
      <p:sp>
        <p:nvSpPr>
          <p:cNvPr id="152" name="Google Shape;152;p28"/>
          <p:cNvSpPr txBox="1"/>
          <p:nvPr/>
        </p:nvSpPr>
        <p:spPr>
          <a:xfrm>
            <a:off x="3977100" y="2596075"/>
            <a:ext cx="1319100" cy="4242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rgbClr val="00667D"/>
                </a:solidFill>
              </a:rPr>
              <a:t>The subject</a:t>
            </a:r>
            <a:endParaRPr sz="1600">
              <a:solidFill>
                <a:srgbClr val="00667D"/>
              </a:solidFill>
            </a:endParaRPr>
          </a:p>
        </p:txBody>
      </p:sp>
      <p:cxnSp>
        <p:nvCxnSpPr>
          <p:cNvPr id="153" name="Google Shape;153;p28"/>
          <p:cNvCxnSpPr/>
          <p:nvPr/>
        </p:nvCxnSpPr>
        <p:spPr>
          <a:xfrm flipH="1">
            <a:off x="3133575" y="2804425"/>
            <a:ext cx="805500" cy="7500"/>
          </a:xfrm>
          <a:prstGeom prst="straightConnector1">
            <a:avLst/>
          </a:prstGeom>
          <a:noFill/>
          <a:ln cap="flat" cmpd="sng" w="28575">
            <a:solidFill>
              <a:schemeClr val="dk1"/>
            </a:solidFill>
            <a:prstDash val="solid"/>
            <a:round/>
            <a:headEnd len="med" w="med" type="none"/>
            <a:tailEnd len="med" w="med" type="triangle"/>
          </a:ln>
        </p:spPr>
      </p:cxnSp>
      <p:sp>
        <p:nvSpPr>
          <p:cNvPr id="154" name="Google Shape;154;p28"/>
          <p:cNvSpPr txBox="1"/>
          <p:nvPr/>
        </p:nvSpPr>
        <p:spPr>
          <a:xfrm>
            <a:off x="5653500" y="2215075"/>
            <a:ext cx="47865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The curriculum level your child is expected to be working within based on their school year level. </a:t>
            </a:r>
            <a:endParaRPr sz="1600">
              <a:solidFill>
                <a:schemeClr val="dk1"/>
              </a:solidFill>
            </a:endParaRPr>
          </a:p>
        </p:txBody>
      </p:sp>
      <p:sp>
        <p:nvSpPr>
          <p:cNvPr id="155" name="Google Shape;155;p28"/>
          <p:cNvSpPr txBox="1"/>
          <p:nvPr/>
        </p:nvSpPr>
        <p:spPr>
          <a:xfrm>
            <a:off x="5653500" y="2824675"/>
            <a:ext cx="47865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A description of how your child is progressing towards the school expectation and the level they are currently working within.</a:t>
            </a:r>
            <a:endParaRPr sz="1600">
              <a:solidFill>
                <a:schemeClr val="dk1"/>
              </a:solidFill>
            </a:endParaRPr>
          </a:p>
        </p:txBody>
      </p:sp>
      <p:sp>
        <p:nvSpPr>
          <p:cNvPr id="156" name="Google Shape;156;p28"/>
          <p:cNvSpPr txBox="1"/>
          <p:nvPr/>
        </p:nvSpPr>
        <p:spPr>
          <a:xfrm>
            <a:off x="5653500" y="3891475"/>
            <a:ext cx="4786500" cy="706500"/>
          </a:xfrm>
          <a:prstGeom prst="rect">
            <a:avLst/>
          </a:prstGeom>
          <a:noFill/>
          <a:ln>
            <a:noFill/>
          </a:ln>
        </p:spPr>
        <p:txBody>
          <a:bodyPr anchorCtr="0" anchor="t" bIns="92475" lIns="92475" spcFirstLastPara="1" rIns="92475" wrap="square" tIns="92475">
            <a:noAutofit/>
          </a:bodyPr>
          <a:lstStyle/>
          <a:p>
            <a:pPr indent="0" lvl="0" marL="0" rtl="0" algn="l">
              <a:spcBef>
                <a:spcPts val="0"/>
              </a:spcBef>
              <a:spcAft>
                <a:spcPts val="0"/>
              </a:spcAft>
              <a:buNone/>
            </a:pPr>
            <a:r>
              <a:rPr lang="en-GB" sz="1600">
                <a:solidFill>
                  <a:schemeClr val="dk1"/>
                </a:solidFill>
              </a:rPr>
              <a:t>A chart showing your child’s progress over time. Click to view. You can see the level each dot represents by clicking on it.</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pic>
        <p:nvPicPr>
          <p:cNvPr id="157" name="Google Shape;157;p28"/>
          <p:cNvPicPr preferRelativeResize="0"/>
          <p:nvPr/>
        </p:nvPicPr>
        <p:blipFill>
          <a:blip r:embed="rId3">
            <a:alphaModFix/>
          </a:blip>
          <a:stretch>
            <a:fillRect/>
          </a:stretch>
        </p:blipFill>
        <p:spPr>
          <a:xfrm>
            <a:off x="331150" y="2102897"/>
            <a:ext cx="4873775" cy="5206901"/>
          </a:xfrm>
          <a:prstGeom prst="rect">
            <a:avLst/>
          </a:prstGeom>
          <a:noFill/>
          <a:ln>
            <a:noFill/>
          </a:ln>
        </p:spPr>
      </p:pic>
      <p:cxnSp>
        <p:nvCxnSpPr>
          <p:cNvPr id="158" name="Google Shape;158;p28"/>
          <p:cNvCxnSpPr/>
          <p:nvPr/>
        </p:nvCxnSpPr>
        <p:spPr>
          <a:xfrm flipH="1">
            <a:off x="4780900" y="3171400"/>
            <a:ext cx="805500" cy="7500"/>
          </a:xfrm>
          <a:prstGeom prst="straightConnector1">
            <a:avLst/>
          </a:prstGeom>
          <a:noFill/>
          <a:ln cap="flat" cmpd="sng" w="28575">
            <a:solidFill>
              <a:schemeClr val="dk1"/>
            </a:solidFill>
            <a:prstDash val="solid"/>
            <a:round/>
            <a:headEnd len="med" w="med" type="none"/>
            <a:tailEnd len="med" w="med" type="triangle"/>
          </a:ln>
        </p:spPr>
      </p:cxnSp>
      <p:cxnSp>
        <p:nvCxnSpPr>
          <p:cNvPr id="159" name="Google Shape;159;p28"/>
          <p:cNvCxnSpPr/>
          <p:nvPr/>
        </p:nvCxnSpPr>
        <p:spPr>
          <a:xfrm flipH="1">
            <a:off x="4780900" y="2561800"/>
            <a:ext cx="805500" cy="7500"/>
          </a:xfrm>
          <a:prstGeom prst="straightConnector1">
            <a:avLst/>
          </a:prstGeom>
          <a:noFill/>
          <a:ln cap="flat" cmpd="sng" w="28575">
            <a:solidFill>
              <a:schemeClr val="dk1"/>
            </a:solidFill>
            <a:prstDash val="solid"/>
            <a:round/>
            <a:headEnd len="med" w="med" type="none"/>
            <a:tailEnd len="med" w="med" type="triangle"/>
          </a:ln>
        </p:spPr>
      </p:cxnSp>
      <p:cxnSp>
        <p:nvCxnSpPr>
          <p:cNvPr id="160" name="Google Shape;160;p28"/>
          <p:cNvCxnSpPr/>
          <p:nvPr/>
        </p:nvCxnSpPr>
        <p:spPr>
          <a:xfrm flipH="1">
            <a:off x="4780900" y="4390600"/>
            <a:ext cx="805500" cy="7500"/>
          </a:xfrm>
          <a:prstGeom prst="straightConnector1">
            <a:avLst/>
          </a:prstGeom>
          <a:noFill/>
          <a:ln cap="flat" cmpd="sng" w="28575">
            <a:solidFill>
              <a:schemeClr val="dk1"/>
            </a:solidFill>
            <a:prstDash val="solid"/>
            <a:round/>
            <a:headEnd len="med" w="med" type="none"/>
            <a:tailEnd len="med" w="med" type="triangle"/>
          </a:ln>
        </p:spPr>
      </p:cxnSp>
      <p:pic>
        <p:nvPicPr>
          <p:cNvPr id="161" name="Google Shape;161;p28"/>
          <p:cNvPicPr preferRelativeResize="0"/>
          <p:nvPr/>
        </p:nvPicPr>
        <p:blipFill>
          <a:blip r:embed="rId4">
            <a:alphaModFix/>
          </a:blip>
          <a:stretch>
            <a:fillRect/>
          </a:stretch>
        </p:blipFill>
        <p:spPr>
          <a:xfrm>
            <a:off x="5765275" y="310675"/>
            <a:ext cx="2023025" cy="1342400"/>
          </a:xfrm>
          <a:prstGeom prst="rect">
            <a:avLst/>
          </a:prstGeom>
          <a:noFill/>
          <a:ln>
            <a:noFill/>
          </a:ln>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9"/>
          <p:cNvSpPr txBox="1"/>
          <p:nvPr>
            <p:ph idx="4294967295" type="subTitle"/>
          </p:nvPr>
        </p:nvSpPr>
        <p:spPr>
          <a:xfrm>
            <a:off x="6236650" y="2114150"/>
            <a:ext cx="4105200" cy="5169900"/>
          </a:xfrm>
          <a:prstGeom prst="rect">
            <a:avLst/>
          </a:prstGeom>
          <a:noFill/>
          <a:ln>
            <a:noFill/>
          </a:ln>
        </p:spPr>
        <p:txBody>
          <a:bodyPr anchorCtr="0" anchor="t" bIns="43500" lIns="87050" spcFirstLastPara="1" rIns="87050" wrap="square" tIns="43500">
            <a:noAutofit/>
          </a:bodyPr>
          <a:lstStyle/>
          <a:p>
            <a:pPr indent="0" lvl="0" marL="0" rtl="0" algn="l">
              <a:lnSpc>
                <a:spcPct val="100000"/>
              </a:lnSpc>
              <a:spcBef>
                <a:spcPts val="0"/>
              </a:spcBef>
              <a:spcAft>
                <a:spcPts val="0"/>
              </a:spcAft>
              <a:buNone/>
            </a:pPr>
            <a:r>
              <a:rPr lang="en-GB" sz="2000">
                <a:solidFill>
                  <a:srgbClr val="666666"/>
                </a:solidFill>
                <a:latin typeface="Arial"/>
                <a:ea typeface="Arial"/>
                <a:cs typeface="Arial"/>
                <a:sym typeface="Arial"/>
              </a:rPr>
              <a:t>This diagram shows how curriculum levels typically relate to years at school. Many students do not, however, fit this pattern. They include those with special learning needs, those who are gifted and those who come from non-English- speaking backgrounds. Students learning an additional language are also unlikely to follow the suggested progression: level 1 is the entry level for those with no prior knowledge of the language being learned, regardless of their school year.</a:t>
            </a:r>
            <a:endParaRPr sz="2000">
              <a:solidFill>
                <a:srgbClr val="666666"/>
              </a:solidFill>
              <a:latin typeface="Arial"/>
              <a:ea typeface="Arial"/>
              <a:cs typeface="Arial"/>
              <a:sym typeface="Arial"/>
            </a:endParaRPr>
          </a:p>
          <a:p>
            <a:pPr indent="0" lvl="0" marL="0" rtl="0" algn="r">
              <a:lnSpc>
                <a:spcPct val="100000"/>
              </a:lnSpc>
              <a:spcBef>
                <a:spcPts val="0"/>
              </a:spcBef>
              <a:spcAft>
                <a:spcPts val="0"/>
              </a:spcAft>
              <a:buNone/>
            </a:pPr>
            <a:r>
              <a:t/>
            </a:r>
            <a:endParaRPr sz="2000">
              <a:solidFill>
                <a:srgbClr val="666666"/>
              </a:solidFill>
              <a:latin typeface="Arial"/>
              <a:ea typeface="Arial"/>
              <a:cs typeface="Arial"/>
              <a:sym typeface="Arial"/>
            </a:endParaRPr>
          </a:p>
          <a:p>
            <a:pPr indent="0" lvl="0" marL="0" rtl="0" algn="l">
              <a:lnSpc>
                <a:spcPct val="100000"/>
              </a:lnSpc>
              <a:spcBef>
                <a:spcPts val="0"/>
              </a:spcBef>
              <a:spcAft>
                <a:spcPts val="0"/>
              </a:spcAft>
              <a:buNone/>
            </a:pPr>
            <a:r>
              <a:rPr lang="en-GB" sz="2000">
                <a:solidFill>
                  <a:srgbClr val="666666"/>
                </a:solidFill>
                <a:latin typeface="Arial"/>
                <a:ea typeface="Arial"/>
                <a:cs typeface="Arial"/>
                <a:sym typeface="Arial"/>
              </a:rPr>
              <a:t>NZ Curriculum</a:t>
            </a:r>
            <a:endParaRPr sz="2000">
              <a:solidFill>
                <a:srgbClr val="666666"/>
              </a:solidFill>
              <a:latin typeface="Arial"/>
              <a:ea typeface="Arial"/>
              <a:cs typeface="Arial"/>
              <a:sym typeface="Arial"/>
            </a:endParaRPr>
          </a:p>
        </p:txBody>
      </p:sp>
      <p:sp>
        <p:nvSpPr>
          <p:cNvPr id="167" name="Google Shape;167;p29"/>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The New Zealand Curriculum Levels</a:t>
            </a:r>
            <a:endParaRPr sz="3400">
              <a:solidFill>
                <a:srgbClr val="FFFFFF"/>
              </a:solidFill>
              <a:latin typeface="Roboto"/>
              <a:ea typeface="Roboto"/>
              <a:cs typeface="Roboto"/>
              <a:sym typeface="Roboto"/>
            </a:endParaRPr>
          </a:p>
        </p:txBody>
      </p:sp>
      <p:pic>
        <p:nvPicPr>
          <p:cNvPr id="168" name="Google Shape;168;p29"/>
          <p:cNvPicPr preferRelativeResize="0"/>
          <p:nvPr/>
        </p:nvPicPr>
        <p:blipFill>
          <a:blip r:embed="rId3">
            <a:alphaModFix/>
          </a:blip>
          <a:stretch>
            <a:fillRect/>
          </a:stretch>
        </p:blipFill>
        <p:spPr>
          <a:xfrm>
            <a:off x="440725" y="2114150"/>
            <a:ext cx="5709324" cy="4713076"/>
          </a:xfrm>
          <a:prstGeom prst="rect">
            <a:avLst/>
          </a:prstGeom>
          <a:noFill/>
          <a:ln cap="flat" cmpd="sng" w="76200">
            <a:solidFill>
              <a:srgbClr val="FFFFFF"/>
            </a:solidFill>
            <a:prstDash val="solid"/>
            <a:round/>
            <a:headEnd len="sm" w="sm" type="none"/>
            <a:tailEnd len="sm" w="sm" type="none"/>
          </a:ln>
        </p:spPr>
      </p:pic>
      <p:pic>
        <p:nvPicPr>
          <p:cNvPr id="169" name="Google Shape;169;p29"/>
          <p:cNvPicPr preferRelativeResize="0"/>
          <p:nvPr/>
        </p:nvPicPr>
        <p:blipFill>
          <a:blip r:embed="rId4">
            <a:alphaModFix/>
          </a:blip>
          <a:stretch>
            <a:fillRect/>
          </a:stretch>
        </p:blipFill>
        <p:spPr>
          <a:xfrm>
            <a:off x="5939975" y="310675"/>
            <a:ext cx="2023025" cy="1342400"/>
          </a:xfrm>
          <a:prstGeom prst="rect">
            <a:avLst/>
          </a:prstGeom>
          <a:noFill/>
          <a:ln>
            <a:noFill/>
          </a:ln>
        </p:spPr>
      </p:pic>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0"/>
          <p:cNvSpPr txBox="1"/>
          <p:nvPr>
            <p:ph type="title"/>
          </p:nvPr>
        </p:nvSpPr>
        <p:spPr>
          <a:xfrm>
            <a:off x="364497" y="736268"/>
            <a:ext cx="9963000" cy="9168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Key Competencies</a:t>
            </a:r>
            <a:endParaRPr sz="3400">
              <a:solidFill>
                <a:srgbClr val="FFFFFF"/>
              </a:solidFill>
              <a:latin typeface="Roboto"/>
              <a:ea typeface="Roboto"/>
              <a:cs typeface="Roboto"/>
              <a:sym typeface="Roboto"/>
            </a:endParaRPr>
          </a:p>
        </p:txBody>
      </p:sp>
      <p:sp>
        <p:nvSpPr>
          <p:cNvPr id="175" name="Google Shape;175;p30"/>
          <p:cNvSpPr txBox="1"/>
          <p:nvPr/>
        </p:nvSpPr>
        <p:spPr>
          <a:xfrm>
            <a:off x="364500" y="1980350"/>
            <a:ext cx="10115400" cy="53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2200">
                <a:solidFill>
                  <a:srgbClr val="666666"/>
                </a:solidFill>
                <a:highlight>
                  <a:srgbClr val="FDFDFD"/>
                </a:highlight>
              </a:rPr>
              <a:t>The </a:t>
            </a:r>
            <a:r>
              <a:rPr lang="en-GB" sz="2200" u="sng">
                <a:solidFill>
                  <a:srgbClr val="666666"/>
                </a:solidFill>
                <a:hlinkClick r:id="rId3"/>
              </a:rPr>
              <a:t>Five Key Competencies</a:t>
            </a:r>
            <a:r>
              <a:rPr lang="en-GB" sz="2200">
                <a:solidFill>
                  <a:srgbClr val="666666"/>
                </a:solidFill>
              </a:rPr>
              <a:t> are identified in the New Zealand Curriculum and are integral to your child’s learning.  Your child will be exploring these capabilities across all subjects.</a:t>
            </a:r>
            <a:endParaRPr sz="2200">
              <a:solidFill>
                <a:srgbClr val="666666"/>
              </a:solidFill>
            </a:endParaRPr>
          </a:p>
          <a:p>
            <a:pPr indent="-431800" lvl="0" marL="584200" rtl="0" algn="l">
              <a:lnSpc>
                <a:spcPct val="115000"/>
              </a:lnSpc>
              <a:spcBef>
                <a:spcPts val="2000"/>
              </a:spcBef>
              <a:spcAft>
                <a:spcPts val="0"/>
              </a:spcAft>
              <a:buClr>
                <a:srgbClr val="666666"/>
              </a:buClr>
              <a:buSzPts val="2200"/>
              <a:buAutoNum type="arabicParenR"/>
            </a:pPr>
            <a:r>
              <a:rPr lang="en-GB" sz="2200">
                <a:solidFill>
                  <a:srgbClr val="666666"/>
                </a:solidFill>
              </a:rPr>
              <a:t>Managing self</a:t>
            </a:r>
            <a:endParaRPr sz="2200">
              <a:solidFill>
                <a:srgbClr val="666666"/>
              </a:solidFill>
            </a:endParaRPr>
          </a:p>
          <a:p>
            <a:pPr indent="-431800" lvl="0" marL="584200" rtl="0" algn="l">
              <a:lnSpc>
                <a:spcPct val="115000"/>
              </a:lnSpc>
              <a:spcBef>
                <a:spcPts val="0"/>
              </a:spcBef>
              <a:spcAft>
                <a:spcPts val="0"/>
              </a:spcAft>
              <a:buClr>
                <a:srgbClr val="666666"/>
              </a:buClr>
              <a:buSzPts val="2200"/>
              <a:buAutoNum type="arabicParenR"/>
            </a:pPr>
            <a:r>
              <a:rPr lang="en-GB" sz="2200">
                <a:solidFill>
                  <a:srgbClr val="666666"/>
                </a:solidFill>
              </a:rPr>
              <a:t>Participating and contributing</a:t>
            </a:r>
            <a:endParaRPr sz="2200">
              <a:solidFill>
                <a:srgbClr val="666666"/>
              </a:solidFill>
            </a:endParaRPr>
          </a:p>
          <a:p>
            <a:pPr indent="-431800" lvl="0" marL="584200" rtl="0" algn="l">
              <a:lnSpc>
                <a:spcPct val="115000"/>
              </a:lnSpc>
              <a:spcBef>
                <a:spcPts val="0"/>
              </a:spcBef>
              <a:spcAft>
                <a:spcPts val="0"/>
              </a:spcAft>
              <a:buClr>
                <a:srgbClr val="666666"/>
              </a:buClr>
              <a:buSzPts val="2200"/>
              <a:buAutoNum type="arabicParenR"/>
            </a:pPr>
            <a:r>
              <a:rPr lang="en-GB" sz="2200">
                <a:solidFill>
                  <a:srgbClr val="666666"/>
                </a:solidFill>
              </a:rPr>
              <a:t>Relating to others</a:t>
            </a:r>
            <a:endParaRPr sz="2200">
              <a:solidFill>
                <a:srgbClr val="666666"/>
              </a:solidFill>
            </a:endParaRPr>
          </a:p>
          <a:p>
            <a:pPr indent="-431800" lvl="0" marL="584200" rtl="0" algn="l">
              <a:lnSpc>
                <a:spcPct val="115000"/>
              </a:lnSpc>
              <a:spcBef>
                <a:spcPts val="0"/>
              </a:spcBef>
              <a:spcAft>
                <a:spcPts val="0"/>
              </a:spcAft>
              <a:buClr>
                <a:srgbClr val="666666"/>
              </a:buClr>
              <a:buSzPts val="2200"/>
              <a:buAutoNum type="arabicParenR"/>
            </a:pPr>
            <a:r>
              <a:rPr lang="en-GB" sz="2200">
                <a:solidFill>
                  <a:srgbClr val="666666"/>
                </a:solidFill>
              </a:rPr>
              <a:t>Thinking</a:t>
            </a:r>
            <a:endParaRPr sz="2200">
              <a:solidFill>
                <a:srgbClr val="666666"/>
              </a:solidFill>
            </a:endParaRPr>
          </a:p>
          <a:p>
            <a:pPr indent="-431800" lvl="0" marL="584200" rtl="0" algn="l">
              <a:lnSpc>
                <a:spcPct val="115000"/>
              </a:lnSpc>
              <a:spcBef>
                <a:spcPts val="0"/>
              </a:spcBef>
              <a:spcAft>
                <a:spcPts val="0"/>
              </a:spcAft>
              <a:buClr>
                <a:srgbClr val="666666"/>
              </a:buClr>
              <a:buSzPts val="2200"/>
              <a:buAutoNum type="arabicParenR"/>
            </a:pPr>
            <a:r>
              <a:rPr lang="en-GB" sz="2200">
                <a:solidFill>
                  <a:srgbClr val="666666"/>
                </a:solidFill>
              </a:rPr>
              <a:t>Using language, text and symbols</a:t>
            </a:r>
            <a:endParaRPr sz="2200">
              <a:solidFill>
                <a:srgbClr val="666666"/>
              </a:solidFill>
            </a:endParaRPr>
          </a:p>
          <a:p>
            <a:pPr indent="0" lvl="0" marL="0" rtl="0" algn="l">
              <a:lnSpc>
                <a:spcPct val="115000"/>
              </a:lnSpc>
              <a:spcBef>
                <a:spcPts val="2000"/>
              </a:spcBef>
              <a:spcAft>
                <a:spcPts val="2000"/>
              </a:spcAft>
              <a:buNone/>
            </a:pPr>
            <a:r>
              <a:rPr lang="en-GB" sz="2200">
                <a:solidFill>
                  <a:srgbClr val="666666"/>
                </a:solidFill>
                <a:highlight>
                  <a:srgbClr val="FDFDFD"/>
                </a:highlight>
              </a:rPr>
              <a:t>We want to help your child to become a capable and lifelong learner.  The aim of the key competencies is to give your child the skills to learn in any situation, including at home, participating in sport or cultural occasions as well as at school.</a:t>
            </a:r>
            <a:endParaRPr sz="2200">
              <a:solidFill>
                <a:srgbClr val="666666"/>
              </a:solidFill>
            </a:endParaRPr>
          </a:p>
        </p:txBody>
      </p:sp>
      <p:pic>
        <p:nvPicPr>
          <p:cNvPr id="176" name="Google Shape;176;p30"/>
          <p:cNvPicPr preferRelativeResize="0"/>
          <p:nvPr/>
        </p:nvPicPr>
        <p:blipFill>
          <a:blip r:embed="rId4">
            <a:alphaModFix/>
          </a:blip>
          <a:stretch>
            <a:fillRect/>
          </a:stretch>
        </p:blipFill>
        <p:spPr>
          <a:xfrm>
            <a:off x="5835175" y="224975"/>
            <a:ext cx="2023025" cy="1342400"/>
          </a:xfrm>
          <a:prstGeom prst="rect">
            <a:avLst/>
          </a:prstGeom>
          <a:noFill/>
          <a:ln>
            <a:noFill/>
          </a:ln>
        </p:spPr>
      </p:pic>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1"/>
          <p:cNvSpPr txBox="1"/>
          <p:nvPr>
            <p:ph type="title"/>
          </p:nvPr>
        </p:nvSpPr>
        <p:spPr>
          <a:xfrm>
            <a:off x="364500" y="378753"/>
            <a:ext cx="9963000" cy="1274400"/>
          </a:xfrm>
          <a:prstGeom prst="rect">
            <a:avLst/>
          </a:prstGeom>
          <a:noFill/>
          <a:ln>
            <a:noFill/>
          </a:ln>
        </p:spPr>
        <p:txBody>
          <a:bodyPr anchorCtr="0" anchor="t" bIns="116050" lIns="116050" spcFirstLastPara="1" rIns="116050" wrap="square" tIns="116050">
            <a:noAutofit/>
          </a:bodyPr>
          <a:lstStyle/>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Supporting Your Child’s </a:t>
            </a:r>
            <a:endParaRPr sz="3400">
              <a:solidFill>
                <a:srgbClr val="FFFFFF"/>
              </a:solidFill>
              <a:latin typeface="Roboto"/>
              <a:ea typeface="Roboto"/>
              <a:cs typeface="Roboto"/>
              <a:sym typeface="Roboto"/>
            </a:endParaRPr>
          </a:p>
          <a:p>
            <a:pPr indent="0" lvl="0" marL="0" rtl="0" algn="l">
              <a:lnSpc>
                <a:spcPct val="115000"/>
              </a:lnSpc>
              <a:spcBef>
                <a:spcPts val="0"/>
              </a:spcBef>
              <a:spcAft>
                <a:spcPts val="0"/>
              </a:spcAft>
              <a:buNone/>
            </a:pPr>
            <a:r>
              <a:rPr lang="en-GB" sz="3400">
                <a:solidFill>
                  <a:srgbClr val="FFFFFF"/>
                </a:solidFill>
                <a:latin typeface="Roboto"/>
                <a:ea typeface="Roboto"/>
                <a:cs typeface="Roboto"/>
                <a:sym typeface="Roboto"/>
              </a:rPr>
              <a:t>Learning</a:t>
            </a:r>
            <a:endParaRPr sz="3400">
              <a:solidFill>
                <a:srgbClr val="FFFFFF"/>
              </a:solidFill>
              <a:latin typeface="Roboto"/>
              <a:ea typeface="Roboto"/>
              <a:cs typeface="Roboto"/>
              <a:sym typeface="Roboto"/>
            </a:endParaRPr>
          </a:p>
        </p:txBody>
      </p:sp>
      <p:graphicFrame>
        <p:nvGraphicFramePr>
          <p:cNvPr id="182" name="Google Shape;182;p31"/>
          <p:cNvGraphicFramePr/>
          <p:nvPr/>
        </p:nvGraphicFramePr>
        <p:xfrm>
          <a:off x="476250" y="5189700"/>
          <a:ext cx="3000000" cy="3000000"/>
        </p:xfrm>
        <a:graphic>
          <a:graphicData uri="http://schemas.openxmlformats.org/drawingml/2006/table">
            <a:tbl>
              <a:tblPr>
                <a:noFill/>
                <a:tableStyleId>{6DF3D7D9-1B0A-4049-A806-22F1E1907833}</a:tableStyleId>
              </a:tblPr>
              <a:tblGrid>
                <a:gridCol w="1948875"/>
                <a:gridCol w="1948875"/>
                <a:gridCol w="1948875"/>
                <a:gridCol w="1948875"/>
                <a:gridCol w="1948875"/>
              </a:tblGrid>
              <a:tr h="381025">
                <a:tc>
                  <a:txBody>
                    <a:bodyPr/>
                    <a:lstStyle/>
                    <a:p>
                      <a:pPr indent="0" lvl="0" marL="0" rtl="0" algn="ctr">
                        <a:spcBef>
                          <a:spcPts val="0"/>
                        </a:spcBef>
                        <a:spcAft>
                          <a:spcPts val="0"/>
                        </a:spcAft>
                        <a:buNone/>
                      </a:pPr>
                      <a:r>
                        <a:rPr lang="en-GB" sz="2400" u="sng">
                          <a:solidFill>
                            <a:schemeClr val="hlink"/>
                          </a:solidFill>
                          <a:hlinkClick r:id="rId3"/>
                        </a:rPr>
                        <a:t>Arabic</a:t>
                      </a:r>
                      <a:endParaRPr sz="2400"/>
                    </a:p>
                  </a:txBody>
                  <a:tcPr marT="91425" marB="91425" marR="91450" marL="91450"/>
                </a:tc>
                <a:tc>
                  <a:txBody>
                    <a:bodyPr/>
                    <a:lstStyle/>
                    <a:p>
                      <a:pPr indent="0" lvl="0" marL="0" rtl="0" algn="ctr">
                        <a:spcBef>
                          <a:spcPts val="0"/>
                        </a:spcBef>
                        <a:spcAft>
                          <a:spcPts val="0"/>
                        </a:spcAft>
                        <a:buNone/>
                      </a:pPr>
                      <a:r>
                        <a:rPr lang="en-GB" sz="2400" u="sng">
                          <a:solidFill>
                            <a:schemeClr val="hlink"/>
                          </a:solidFill>
                          <a:hlinkClick r:id="rId4"/>
                        </a:rPr>
                        <a:t>Chinese</a:t>
                      </a:r>
                      <a:endParaRPr sz="2400"/>
                    </a:p>
                  </a:txBody>
                  <a:tcPr marT="91425" marB="91425" marR="91450" marL="91450"/>
                </a:tc>
                <a:tc>
                  <a:txBody>
                    <a:bodyPr/>
                    <a:lstStyle/>
                    <a:p>
                      <a:pPr indent="0" lvl="0" marL="0" rtl="0" algn="ctr">
                        <a:spcBef>
                          <a:spcPts val="0"/>
                        </a:spcBef>
                        <a:spcAft>
                          <a:spcPts val="0"/>
                        </a:spcAft>
                        <a:buNone/>
                      </a:pPr>
                      <a:r>
                        <a:rPr lang="en-GB" sz="1800" u="sng">
                          <a:solidFill>
                            <a:schemeClr val="hlink"/>
                          </a:solidFill>
                          <a:hlinkClick r:id="rId5"/>
                        </a:rPr>
                        <a:t>Cook Island Maori</a:t>
                      </a:r>
                      <a:endParaRPr sz="1800"/>
                    </a:p>
                  </a:txBody>
                  <a:tcPr marT="91425" marB="91425" marR="91450" marL="91450"/>
                </a:tc>
                <a:tc>
                  <a:txBody>
                    <a:bodyPr/>
                    <a:lstStyle/>
                    <a:p>
                      <a:pPr indent="0" lvl="0" marL="0" rtl="0" algn="ctr">
                        <a:spcBef>
                          <a:spcPts val="0"/>
                        </a:spcBef>
                        <a:spcAft>
                          <a:spcPts val="0"/>
                        </a:spcAft>
                        <a:buNone/>
                      </a:pPr>
                      <a:r>
                        <a:rPr lang="en-GB" sz="2400" u="sng">
                          <a:solidFill>
                            <a:schemeClr val="hlink"/>
                          </a:solidFill>
                          <a:hlinkClick r:id="rId6"/>
                        </a:rPr>
                        <a:t>Dari</a:t>
                      </a:r>
                      <a:endParaRPr sz="2400"/>
                    </a:p>
                  </a:txBody>
                  <a:tcPr marT="91425" marB="91425" marR="91450" marL="91450"/>
                </a:tc>
                <a:tc>
                  <a:txBody>
                    <a:bodyPr/>
                    <a:lstStyle/>
                    <a:p>
                      <a:pPr indent="0" lvl="0" marL="0" rtl="0" algn="ctr">
                        <a:spcBef>
                          <a:spcPts val="0"/>
                        </a:spcBef>
                        <a:spcAft>
                          <a:spcPts val="0"/>
                        </a:spcAft>
                        <a:buNone/>
                      </a:pPr>
                      <a:r>
                        <a:rPr lang="en-GB" sz="2400" u="sng">
                          <a:solidFill>
                            <a:schemeClr val="hlink"/>
                          </a:solidFill>
                          <a:hlinkClick r:id="rId7"/>
                        </a:rPr>
                        <a:t>Hindi</a:t>
                      </a:r>
                      <a:endParaRPr sz="2400"/>
                    </a:p>
                  </a:txBody>
                  <a:tcPr marT="91425" marB="91425" marR="91450" marL="91450"/>
                </a:tc>
              </a:tr>
              <a:tr h="381025">
                <a:tc>
                  <a:txBody>
                    <a:bodyPr/>
                    <a:lstStyle/>
                    <a:p>
                      <a:pPr indent="0" lvl="0" marL="0" rtl="0" algn="ctr">
                        <a:spcBef>
                          <a:spcPts val="0"/>
                        </a:spcBef>
                        <a:spcAft>
                          <a:spcPts val="0"/>
                        </a:spcAft>
                        <a:buNone/>
                      </a:pPr>
                      <a:r>
                        <a:rPr lang="en-GB" sz="2400" u="sng">
                          <a:solidFill>
                            <a:schemeClr val="hlink"/>
                          </a:solidFill>
                          <a:hlinkClick r:id="rId8"/>
                        </a:rPr>
                        <a:t>Korean</a:t>
                      </a:r>
                      <a:endParaRPr sz="2400"/>
                    </a:p>
                  </a:txBody>
                  <a:tcPr marT="91425" marB="91425" marR="91450" marL="91450"/>
                </a:tc>
                <a:tc>
                  <a:txBody>
                    <a:bodyPr/>
                    <a:lstStyle/>
                    <a:p>
                      <a:pPr indent="0" lvl="0" marL="0" rtl="0" algn="ctr">
                        <a:spcBef>
                          <a:spcPts val="0"/>
                        </a:spcBef>
                        <a:spcAft>
                          <a:spcPts val="0"/>
                        </a:spcAft>
                        <a:buNone/>
                      </a:pPr>
                      <a:r>
                        <a:rPr lang="en-GB" sz="2400" u="sng">
                          <a:solidFill>
                            <a:schemeClr val="hlink"/>
                          </a:solidFill>
                          <a:hlinkClick r:id="rId9"/>
                        </a:rPr>
                        <a:t>Niuean</a:t>
                      </a:r>
                      <a:endParaRPr sz="2400"/>
                    </a:p>
                  </a:txBody>
                  <a:tcPr marT="91425" marB="91425" marR="91450" marL="91450">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GB" sz="2400" u="sng">
                          <a:solidFill>
                            <a:schemeClr val="hlink"/>
                          </a:solidFill>
                          <a:hlinkClick r:id="rId10"/>
                        </a:rPr>
                        <a:t>Samoan</a:t>
                      </a:r>
                      <a:endParaRPr sz="2400"/>
                    </a:p>
                  </a:txBody>
                  <a:tcPr marT="91425" marB="91425" marR="91450" marL="91450">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GB" sz="2400" u="sng">
                          <a:solidFill>
                            <a:schemeClr val="hlink"/>
                          </a:solidFill>
                          <a:hlinkClick r:id="rId11"/>
                        </a:rPr>
                        <a:t>Somali</a:t>
                      </a:r>
                      <a:endParaRPr sz="2400"/>
                    </a:p>
                  </a:txBody>
                  <a:tcPr marT="91425" marB="91425" marR="91450" marL="91450">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GB" sz="2400" u="sng">
                          <a:solidFill>
                            <a:schemeClr val="hlink"/>
                          </a:solidFill>
                          <a:hlinkClick r:id="rId12"/>
                        </a:rPr>
                        <a:t>Tagalog</a:t>
                      </a:r>
                      <a:endParaRPr sz="2400"/>
                    </a:p>
                  </a:txBody>
                  <a:tcPr marT="91425" marB="91425" marR="91450" marL="91450"/>
                </a:tc>
              </a:tr>
              <a:tr h="381025">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13"/>
                        </a:rPr>
                        <a:t>Thai</a:t>
                      </a:r>
                      <a:endParaRPr sz="2400"/>
                    </a:p>
                  </a:txBody>
                  <a:tcPr marT="91425" marB="91425" marR="91450" marL="91450">
                    <a:lnR cap="flat" cmpd="sng" w="9525">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lang="en-GB" sz="2400" u="sng">
                          <a:solidFill>
                            <a:schemeClr val="hlink"/>
                          </a:solidFill>
                          <a:hlinkClick r:id="rId14"/>
                        </a:rPr>
                        <a:t>Tokelauan</a:t>
                      </a:r>
                      <a:endParaRPr sz="2400"/>
                    </a:p>
                  </a:txBody>
                  <a:tcPr marT="91425" marB="91425" marR="91450" marL="91450">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GB" sz="2400" u="sng">
                          <a:solidFill>
                            <a:schemeClr val="hlink"/>
                          </a:solidFill>
                          <a:hlinkClick r:id="rId15"/>
                        </a:rPr>
                        <a:t>Tongan</a:t>
                      </a:r>
                      <a:endParaRPr sz="2400"/>
                    </a:p>
                  </a:txBody>
                  <a:tcPr marT="91425" marB="91425" marR="91450" marL="91450">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GB" sz="2400" u="sng">
                          <a:solidFill>
                            <a:schemeClr val="hlink"/>
                          </a:solidFill>
                          <a:hlinkClick r:id="rId16"/>
                        </a:rPr>
                        <a:t>Te Reo</a:t>
                      </a:r>
                      <a:endParaRPr sz="2400"/>
                    </a:p>
                  </a:txBody>
                  <a:tcPr marT="91425" marB="91425" marR="91450" marL="91450">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t/>
                      </a:r>
                      <a:endParaRPr sz="2400"/>
                    </a:p>
                  </a:txBody>
                  <a:tcPr marT="91425" marB="91425" marR="91450" marL="91450">
                    <a:lnL cap="flat" cmpd="sng" w="9525">
                      <a:solidFill>
                        <a:srgbClr val="9E9E9E"/>
                      </a:solidFill>
                      <a:prstDash val="solid"/>
                      <a:round/>
                      <a:headEnd len="sm" w="sm" type="none"/>
                      <a:tailEnd len="sm" w="sm" type="none"/>
                    </a:lnL>
                  </a:tcPr>
                </a:tc>
              </a:tr>
            </a:tbl>
          </a:graphicData>
        </a:graphic>
      </p:graphicFrame>
      <p:graphicFrame>
        <p:nvGraphicFramePr>
          <p:cNvPr id="183" name="Google Shape;183;p31"/>
          <p:cNvGraphicFramePr/>
          <p:nvPr/>
        </p:nvGraphicFramePr>
        <p:xfrm>
          <a:off x="476250" y="2789400"/>
          <a:ext cx="3000000" cy="3000000"/>
        </p:xfrm>
        <a:graphic>
          <a:graphicData uri="http://schemas.openxmlformats.org/drawingml/2006/table">
            <a:tbl>
              <a:tblPr>
                <a:noFill/>
                <a:tableStyleId>{6DF3D7D9-1B0A-4049-A806-22F1E1907833}</a:tableStyleId>
              </a:tblPr>
              <a:tblGrid>
                <a:gridCol w="2366725"/>
                <a:gridCol w="1862100"/>
                <a:gridCol w="1862100"/>
                <a:gridCol w="1862100"/>
                <a:gridCol w="1791475"/>
              </a:tblGrid>
              <a:tr h="381025">
                <a:tc>
                  <a:txBody>
                    <a:bodyPr/>
                    <a:lstStyle/>
                    <a:p>
                      <a:pPr indent="0" lvl="0" marL="0" rtl="0" algn="ctr">
                        <a:spcBef>
                          <a:spcPts val="0"/>
                        </a:spcBef>
                        <a:spcAft>
                          <a:spcPts val="0"/>
                        </a:spcAft>
                        <a:buNone/>
                      </a:pPr>
                      <a:r>
                        <a:rPr lang="en-GB" sz="2400" u="sng">
                          <a:solidFill>
                            <a:schemeClr val="hlink"/>
                          </a:solidFill>
                          <a:hlinkClick r:id="rId17"/>
                        </a:rPr>
                        <a:t>Early years</a:t>
                      </a:r>
                      <a:endParaRPr sz="2400"/>
                    </a:p>
                  </a:txBody>
                  <a:tcPr marT="91425" marB="91425" marR="91450" marL="91450"/>
                </a:tc>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18"/>
                        </a:rPr>
                        <a:t>Year One</a:t>
                      </a:r>
                      <a:endParaRPr sz="2400"/>
                    </a:p>
                  </a:txBody>
                  <a:tcPr marT="91425" marB="91425" marR="91450" marL="91450"/>
                </a:tc>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19"/>
                        </a:rPr>
                        <a:t>Year Two</a:t>
                      </a:r>
                      <a:endParaRPr sz="2400"/>
                    </a:p>
                  </a:txBody>
                  <a:tcPr marT="91425" marB="91425" marR="91450" marL="91450"/>
                </a:tc>
                <a:tc>
                  <a:txBody>
                    <a:bodyPr/>
                    <a:lstStyle/>
                    <a:p>
                      <a:pPr indent="0" lvl="0" marL="0" rtl="0" algn="ctr">
                        <a:spcBef>
                          <a:spcPts val="0"/>
                        </a:spcBef>
                        <a:spcAft>
                          <a:spcPts val="0"/>
                        </a:spcAft>
                        <a:buNone/>
                      </a:pPr>
                      <a:r>
                        <a:rPr b="1" lang="en-GB" sz="2400"/>
                        <a:t> </a:t>
                      </a:r>
                      <a:r>
                        <a:rPr lang="en-GB" sz="2400" u="sng">
                          <a:solidFill>
                            <a:schemeClr val="hlink"/>
                          </a:solidFill>
                          <a:hlinkClick r:id="rId20"/>
                        </a:rPr>
                        <a:t>Year Three</a:t>
                      </a:r>
                      <a:endParaRPr b="1" sz="2400"/>
                    </a:p>
                  </a:txBody>
                  <a:tcPr marT="91425" marB="91425" marR="91450" marL="91450"/>
                </a:tc>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21"/>
                        </a:rPr>
                        <a:t>Year Four</a:t>
                      </a:r>
                      <a:endParaRPr sz="2400"/>
                    </a:p>
                  </a:txBody>
                  <a:tcPr marT="91425" marB="91425" marR="91450" marL="91450"/>
                </a:tc>
              </a:tr>
              <a:tr h="396200">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22"/>
                        </a:rPr>
                        <a:t>Year Five</a:t>
                      </a:r>
                      <a:endParaRPr sz="2400"/>
                    </a:p>
                  </a:txBody>
                  <a:tcPr marT="91425" marB="91425" marR="91450" marL="91450"/>
                </a:tc>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23"/>
                        </a:rPr>
                        <a:t>Year Six</a:t>
                      </a:r>
                      <a:endParaRPr sz="2400"/>
                    </a:p>
                  </a:txBody>
                  <a:tcPr marT="91425" marB="91425" marR="91450" marL="91450"/>
                </a:tc>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24"/>
                        </a:rPr>
                        <a:t>Year Seven</a:t>
                      </a:r>
                      <a:endParaRPr sz="2400"/>
                    </a:p>
                  </a:txBody>
                  <a:tcPr marT="91425" marB="91425" marR="91450" marL="91450"/>
                </a:tc>
                <a:tc>
                  <a:txBody>
                    <a:bodyPr/>
                    <a:lstStyle/>
                    <a:p>
                      <a:pPr indent="0" lvl="0" marL="0" rtl="0" algn="ctr">
                        <a:spcBef>
                          <a:spcPts val="0"/>
                        </a:spcBef>
                        <a:spcAft>
                          <a:spcPts val="0"/>
                        </a:spcAft>
                        <a:buClr>
                          <a:schemeClr val="dk1"/>
                        </a:buClr>
                        <a:buSzPts val="1000"/>
                        <a:buFont typeface="Arial"/>
                        <a:buNone/>
                      </a:pPr>
                      <a:r>
                        <a:rPr lang="en-GB" sz="2400" u="sng">
                          <a:solidFill>
                            <a:schemeClr val="hlink"/>
                          </a:solidFill>
                          <a:hlinkClick r:id="rId25"/>
                        </a:rPr>
                        <a:t>Year Eight</a:t>
                      </a:r>
                      <a:endParaRPr sz="2400"/>
                    </a:p>
                  </a:txBody>
                  <a:tcPr marT="91425" marB="91425" marR="91450" marL="91450"/>
                </a:tc>
                <a:tc>
                  <a:txBody>
                    <a:bodyPr/>
                    <a:lstStyle/>
                    <a:p>
                      <a:pPr indent="0" lvl="0" marL="0" rtl="0" algn="ctr">
                        <a:spcBef>
                          <a:spcPts val="0"/>
                        </a:spcBef>
                        <a:spcAft>
                          <a:spcPts val="0"/>
                        </a:spcAft>
                        <a:buNone/>
                      </a:pPr>
                      <a:r>
                        <a:t/>
                      </a:r>
                      <a:endParaRPr sz="2400"/>
                    </a:p>
                  </a:txBody>
                  <a:tcPr marT="91425" marB="91425" marR="91450" marL="91450"/>
                </a:tc>
              </a:tr>
            </a:tbl>
          </a:graphicData>
        </a:graphic>
      </p:graphicFrame>
      <p:sp>
        <p:nvSpPr>
          <p:cNvPr id="184" name="Google Shape;184;p31"/>
          <p:cNvSpPr txBox="1"/>
          <p:nvPr/>
        </p:nvSpPr>
        <p:spPr>
          <a:xfrm>
            <a:off x="477025" y="2132750"/>
            <a:ext cx="9744300" cy="6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a:solidFill>
                  <a:srgbClr val="666666"/>
                </a:solidFill>
              </a:rPr>
              <a:t>Click on the links below to read information about how you can help your child at home. </a:t>
            </a:r>
            <a:endParaRPr sz="1800">
              <a:solidFill>
                <a:srgbClr val="666666"/>
              </a:solidFill>
              <a:latin typeface="Roboto"/>
              <a:ea typeface="Roboto"/>
              <a:cs typeface="Roboto"/>
              <a:sym typeface="Roboto"/>
            </a:endParaRPr>
          </a:p>
        </p:txBody>
      </p:sp>
      <p:sp>
        <p:nvSpPr>
          <p:cNvPr id="185" name="Google Shape;185;p31"/>
          <p:cNvSpPr txBox="1"/>
          <p:nvPr/>
        </p:nvSpPr>
        <p:spPr>
          <a:xfrm>
            <a:off x="477025" y="4362750"/>
            <a:ext cx="9684900" cy="563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a:solidFill>
                  <a:srgbClr val="666666"/>
                </a:solidFill>
              </a:rPr>
              <a:t>Click on the links below to read information in home languages.</a:t>
            </a:r>
            <a:endParaRPr sz="1800">
              <a:solidFill>
                <a:srgbClr val="666666"/>
              </a:solidFill>
            </a:endParaRPr>
          </a:p>
          <a:p>
            <a:pPr indent="0" lvl="0" marL="0" rtl="0" algn="l">
              <a:spcBef>
                <a:spcPts val="0"/>
              </a:spcBef>
              <a:spcAft>
                <a:spcPts val="0"/>
              </a:spcAft>
              <a:buNone/>
            </a:pPr>
            <a:r>
              <a:t/>
            </a:r>
            <a:endParaRPr>
              <a:latin typeface="Roboto"/>
              <a:ea typeface="Roboto"/>
              <a:cs typeface="Roboto"/>
              <a:sym typeface="Roboto"/>
            </a:endParaRPr>
          </a:p>
        </p:txBody>
      </p:sp>
      <p:pic>
        <p:nvPicPr>
          <p:cNvPr id="186" name="Google Shape;186;p31"/>
          <p:cNvPicPr preferRelativeResize="0"/>
          <p:nvPr/>
        </p:nvPicPr>
        <p:blipFill>
          <a:blip r:embed="rId26">
            <a:alphaModFix/>
          </a:blip>
          <a:stretch>
            <a:fillRect/>
          </a:stretch>
        </p:blipFill>
        <p:spPr>
          <a:xfrm>
            <a:off x="6033200" y="140100"/>
            <a:ext cx="2023025" cy="1342400"/>
          </a:xfrm>
          <a:prstGeom prst="rect">
            <a:avLst/>
          </a:prstGeom>
          <a:noFill/>
          <a:ln>
            <a:noFill/>
          </a:ln>
        </p:spPr>
      </p:pic>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aradigm">
  <a:themeElements>
    <a:clrScheme name="Paradigm">
      <a:dk1>
        <a:srgbClr val="00667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